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08" r:id="rId2"/>
    <p:sldId id="320" r:id="rId3"/>
    <p:sldId id="323" r:id="rId4"/>
    <p:sldId id="321" r:id="rId5"/>
    <p:sldId id="322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24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10B6C6-9638-4524-B319-7167FD1CADB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258652-DCB9-435B-B27F-1EBCB221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5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0192">
              <a:defRPr/>
            </a:pPr>
            <a:fld id="{DF270AB7-13C6-4DE1-8714-B067AB052121}" type="slidenum">
              <a:rPr lang="en-US" sz="1900" kern="0">
                <a:solidFill>
                  <a:sysClr val="windowText" lastClr="000000"/>
                </a:solidFill>
                <a:latin typeface="Calibri" panose="020F0502020204030204"/>
              </a:rPr>
              <a:pPr defTabSz="960192">
                <a:defRPr/>
              </a:pPr>
              <a:t>1</a:t>
            </a:fld>
            <a:endParaRPr lang="en-US" sz="1900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938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DB9FE0D0-9BDD-4DC4-9D57-62876E9320F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6189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DB9FE0D0-9BDD-4DC4-9D57-62876E9320F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2201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DB9FE0D0-9BDD-4DC4-9D57-62876E9320F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1004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DB9FE0D0-9BDD-4DC4-9D57-62876E9320F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545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946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1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00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05" y="2147977"/>
            <a:ext cx="3721991" cy="285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6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1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6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3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4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19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42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12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7683" y="2782368"/>
            <a:ext cx="6192371" cy="28003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000" b="1" dirty="0">
                <a:cs typeface="Arial" panose="020B0604020202020204" pitchFamily="34" charset="0"/>
              </a:rPr>
              <a:t>Division of State Fire Marshal</a:t>
            </a:r>
          </a:p>
          <a:p>
            <a:pPr>
              <a:spcBef>
                <a:spcPts val="0"/>
              </a:spcBef>
            </a:pPr>
            <a:endParaRPr lang="en-US" sz="3000" b="1" dirty="0">
              <a:cs typeface="Arial" panose="020B0604020202020204" pitchFamily="34" charset="0"/>
            </a:endParaRPr>
          </a:p>
          <a:p>
            <a:r>
              <a:rPr lang="en-US" sz="2600" dirty="0">
                <a:cs typeface="Arial" panose="020B0604020202020204" pitchFamily="34" charset="0"/>
              </a:rPr>
              <a:t>Bureau of Fire Prevention</a:t>
            </a:r>
          </a:p>
          <a:p>
            <a:endParaRPr lang="en-US" sz="2600" dirty="0">
              <a:cs typeface="Arial" panose="020B0604020202020204" pitchFamily="34" charset="0"/>
            </a:endParaRPr>
          </a:p>
          <a:p>
            <a:endParaRPr lang="en-US" sz="2600" dirty="0"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29A3B-4DBF-446A-95FE-53A3C8DD0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56" y="644035"/>
            <a:ext cx="1551198" cy="1710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47294C-79B3-462A-86AC-81FE13D28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551" y="644034"/>
            <a:ext cx="1687447" cy="171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571084-8214-409C-82D6-FFEE9E13E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High hazard occupancies are to be inspected at least annually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term “high-hazard occupancy” means any building or structure: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(I) That contains combustible or explosive matter or flammable conditions 		     dangerous to the safety of life or property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	(II) At which persons receive educational instruction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(III) At which persons reside, excluding private dwellings; 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	(IV) </a:t>
            </a:r>
            <a:r>
              <a:rPr lang="en-US" dirty="0">
                <a:highlight>
                  <a:srgbClr val="FFFF00"/>
                </a:highlight>
              </a:rPr>
              <a:t>Containing three or more floor levels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057D9F8-537B-429B-BBB8-DF55169E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Safety Items</a:t>
            </a:r>
          </a:p>
        </p:txBody>
      </p:sp>
    </p:spTree>
    <p:extLst>
      <p:ext uri="{BB962C8B-B14F-4D97-AF65-F5344CB8AC3E}">
        <p14:creationId xmlns:p14="http://schemas.microsoft.com/office/powerpoint/2010/main" val="211293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571084-8214-409C-82D6-FFEE9E13E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Sprinkler Systems</a:t>
            </a:r>
          </a:p>
          <a:p>
            <a:pPr marL="0" indent="0">
              <a:buNone/>
            </a:pPr>
            <a:r>
              <a:rPr lang="en-US" dirty="0"/>
              <a:t>Fire Alarm Systems</a:t>
            </a:r>
          </a:p>
          <a:p>
            <a:pPr marL="0" indent="0">
              <a:buNone/>
            </a:pPr>
            <a:r>
              <a:rPr lang="en-US" dirty="0"/>
              <a:t>Fire Department Access</a:t>
            </a:r>
          </a:p>
          <a:p>
            <a:pPr marL="0" indent="0">
              <a:buNone/>
            </a:pPr>
            <a:r>
              <a:rPr lang="en-US" dirty="0"/>
              <a:t>Fire Department Equipment (Hydrants, FDCs, Standpipes)</a:t>
            </a:r>
          </a:p>
          <a:p>
            <a:pPr marL="0" indent="0">
              <a:buNone/>
            </a:pPr>
            <a:r>
              <a:rPr lang="en-US" dirty="0"/>
              <a:t>In-Building Radio Enhancement Communication Systems </a:t>
            </a:r>
          </a:p>
          <a:p>
            <a:pPr marL="0" indent="0">
              <a:buNone/>
            </a:pPr>
            <a:r>
              <a:rPr lang="en-US" dirty="0"/>
              <a:t>Stairwells clear and well maintained</a:t>
            </a:r>
          </a:p>
          <a:p>
            <a:pPr marL="0" indent="0">
              <a:buNone/>
            </a:pPr>
            <a:r>
              <a:rPr lang="en-US" dirty="0"/>
              <a:t>Fire doors and unit doors</a:t>
            </a:r>
          </a:p>
          <a:p>
            <a:pPr marL="0" indent="0">
              <a:buNone/>
            </a:pPr>
            <a:r>
              <a:rPr lang="en-US" dirty="0"/>
              <a:t>Building systems (HVAC, etc.) maintained and up to code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057D9F8-537B-429B-BBB8-DF55169E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Safety Items</a:t>
            </a:r>
          </a:p>
        </p:txBody>
      </p:sp>
    </p:spTree>
    <p:extLst>
      <p:ext uri="{BB962C8B-B14F-4D97-AF65-F5344CB8AC3E}">
        <p14:creationId xmlns:p14="http://schemas.microsoft.com/office/powerpoint/2010/main" val="1000106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571084-8214-409C-82D6-FFEE9E13E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If the building has a fire sprinkler system, a copy of the annual fire sprinkler test report shall be provided to the Fire Inspector.</a:t>
            </a:r>
          </a:p>
          <a:p>
            <a:endParaRPr lang="en-US" dirty="0"/>
          </a:p>
          <a:p>
            <a:r>
              <a:rPr lang="en-US" dirty="0"/>
              <a:t> If the building has a fire alarm system, a copy of the annual fire alarm test report, shall be provided to the Fire Inspector.</a:t>
            </a:r>
          </a:p>
          <a:p>
            <a:endParaRPr lang="en-US" dirty="0"/>
          </a:p>
          <a:p>
            <a:r>
              <a:rPr lang="en-US" dirty="0"/>
              <a:t> The hood fire suppression system shall be tagged and inspected by a state licensed fire suppression company.</a:t>
            </a:r>
          </a:p>
          <a:p>
            <a:endParaRPr lang="en-US" dirty="0"/>
          </a:p>
          <a:p>
            <a:r>
              <a:rPr lang="en-US" dirty="0"/>
              <a:t> All exit ways and exit stair enclosures shall be clear and unobstructed.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057D9F8-537B-429B-BBB8-DF55169E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Annual Inspection Checklist</a:t>
            </a:r>
          </a:p>
        </p:txBody>
      </p:sp>
    </p:spTree>
    <p:extLst>
      <p:ext uri="{BB962C8B-B14F-4D97-AF65-F5344CB8AC3E}">
        <p14:creationId xmlns:p14="http://schemas.microsoft.com/office/powerpoint/2010/main" val="321735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571084-8214-409C-82D6-FFEE9E13E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 All fire extinguishers shall be inspected annually by a licensed fire extinguisher company and shall have a current inspection tag signed and dated by them.</a:t>
            </a:r>
          </a:p>
          <a:p>
            <a:endParaRPr lang="en-US" dirty="0"/>
          </a:p>
          <a:p>
            <a:r>
              <a:rPr lang="en-US" dirty="0"/>
              <a:t> Provide test report of emergency generator (maintenance records, load test results).</a:t>
            </a:r>
          </a:p>
          <a:p>
            <a:endParaRPr lang="en-US" dirty="0"/>
          </a:p>
          <a:p>
            <a:r>
              <a:rPr lang="en-US" dirty="0"/>
              <a:t> If the tenant space contains emergency lighting, they shall be maintained in working order. The lights shall operate on normal electrical power and on battery backup power.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057D9F8-537B-429B-BBB8-DF55169E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473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DB28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9115</TotalTime>
  <Words>314</Words>
  <Application>Microsoft Office PowerPoint</Application>
  <PresentationFormat>Widescreen</PresentationFormat>
  <Paragraphs>42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1_Office Theme</vt:lpstr>
      <vt:lpstr>PowerPoint Presentation</vt:lpstr>
      <vt:lpstr>Key Safety Items</vt:lpstr>
      <vt:lpstr>Key Safety Items</vt:lpstr>
      <vt:lpstr>Sample Annual Inspection Checklist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Kohnke, John</dc:creator>
  <cp:lastModifiedBy>Scott, Jordan</cp:lastModifiedBy>
  <cp:revision>13</cp:revision>
  <cp:lastPrinted>2021-06-16T18:12:31Z</cp:lastPrinted>
  <dcterms:created xsi:type="dcterms:W3CDTF">2021-06-07T18:26:05Z</dcterms:created>
  <dcterms:modified xsi:type="dcterms:W3CDTF">2023-02-02T18:28:43Z</dcterms:modified>
</cp:coreProperties>
</file>