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Lst>
  <p:notesMasterIdLst>
    <p:notesMasterId r:id="rId10"/>
  </p:notesMasterIdLst>
  <p:sldIdLst>
    <p:sldId id="259" r:id="rId2"/>
    <p:sldId id="263" r:id="rId3"/>
    <p:sldId id="264" r:id="rId4"/>
    <p:sldId id="265" r:id="rId5"/>
    <p:sldId id="266" r:id="rId6"/>
    <p:sldId id="262" r:id="rId7"/>
    <p:sldId id="257" r:id="rId8"/>
    <p:sldId id="261" r:id="rId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5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11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FDFA1-5A04-4CC9-A3F7-C1F6ED395766}" type="doc">
      <dgm:prSet loTypeId="urn:microsoft.com/office/officeart/2005/8/layout/process1" loCatId="process" qsTypeId="urn:microsoft.com/office/officeart/2005/8/quickstyle/simple4" qsCatId="simple" csTypeId="urn:microsoft.com/office/officeart/2005/8/colors/colorful4" csCatId="colorful" phldr="1"/>
      <dgm:spPr/>
    </dgm:pt>
    <dgm:pt modelId="{02F5C555-DD9F-4A0E-9651-ECCBD2394A85}">
      <dgm:prSet phldrT="[Text]" custT="1"/>
      <dgm:spPr/>
      <dgm:t>
        <a:bodyPr/>
        <a:lstStyle/>
        <a:p>
          <a:r>
            <a:rPr lang="en-US" sz="1400" b="1" cap="all" spc="0" dirty="0" smtClean="0">
              <a:ln w="0"/>
              <a:effectLst>
                <a:outerShdw blurRad="38100" dist="38100" dir="2700000" algn="tl">
                  <a:srgbClr val="000000">
                    <a:alpha val="43137"/>
                  </a:srgbClr>
                </a:outerShdw>
              </a:effectLst>
            </a:rPr>
            <a:t>1</a:t>
          </a:r>
        </a:p>
        <a:p>
          <a:r>
            <a:rPr lang="en-US" sz="1200" b="1" cap="all" spc="0" dirty="0" smtClean="0">
              <a:ln w="0"/>
              <a:effectLst>
                <a:outerShdw blurRad="38100" dist="38100" dir="2700000" algn="tl">
                  <a:srgbClr val="000000">
                    <a:alpha val="43137"/>
                  </a:srgbClr>
                </a:outerShdw>
              </a:effectLst>
            </a:rPr>
            <a:t>Commission</a:t>
          </a:r>
        </a:p>
        <a:p>
          <a:r>
            <a:rPr lang="en-US" sz="1200" b="1" cap="all" spc="0" dirty="0" smtClean="0">
              <a:ln w="0"/>
              <a:effectLst>
                <a:outerShdw blurRad="38100" dist="38100" dir="2700000" algn="tl">
                  <a:srgbClr val="000000">
                    <a:alpha val="43137"/>
                  </a:srgbClr>
                </a:outerShdw>
              </a:effectLst>
            </a:rPr>
            <a:t> Selects </a:t>
          </a:r>
        </a:p>
        <a:p>
          <a:r>
            <a:rPr lang="en-US" sz="1200" b="1" cap="all" spc="0" dirty="0" smtClean="0">
              <a:ln w="0"/>
              <a:effectLst>
                <a:outerShdw blurRad="38100" dist="38100" dir="2700000" algn="tl">
                  <a:srgbClr val="000000">
                    <a:alpha val="43137"/>
                  </a:srgbClr>
                </a:outerShdw>
              </a:effectLst>
            </a:rPr>
            <a:t>2018 I-Codes “model Codes</a:t>
          </a:r>
        </a:p>
        <a:p>
          <a:r>
            <a:rPr lang="en-US" sz="1200" b="1" cap="all" spc="0" dirty="0" smtClean="0">
              <a:ln w="0"/>
              <a:solidFill>
                <a:srgbClr val="FFFF00"/>
              </a:solidFill>
              <a:effectLst>
                <a:outerShdw blurRad="38100" dist="38100" dir="2700000" algn="tl">
                  <a:srgbClr val="000000">
                    <a:alpha val="43137"/>
                  </a:srgbClr>
                </a:outerShdw>
              </a:effectLst>
            </a:rPr>
            <a:t>10/10/2017</a:t>
          </a:r>
          <a:endParaRPr lang="en-US" sz="1200" b="1" cap="all" spc="0" dirty="0">
            <a:ln w="0"/>
            <a:solidFill>
              <a:srgbClr val="FFFF00"/>
            </a:solidFill>
            <a:effectLst>
              <a:outerShdw blurRad="38100" dist="38100" dir="2700000" algn="tl">
                <a:srgbClr val="000000">
                  <a:alpha val="43137"/>
                </a:srgbClr>
              </a:outerShdw>
            </a:effectLst>
          </a:endParaRPr>
        </a:p>
      </dgm:t>
    </dgm:pt>
    <dgm:pt modelId="{FF95FB2B-DC38-4980-8758-69321B6BC2CD}" type="parTrans" cxnId="{F9DC71F8-CE67-40F0-9A2C-4468833E19E9}">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90FB621B-3C93-4F21-8F79-F13C137A0D65}" type="sibTrans" cxnId="{F9DC71F8-CE67-40F0-9A2C-4468833E19E9}">
      <dgm:prSet custT="1"/>
      <dgm:spPr/>
      <dgm:t>
        <a:bodyPr/>
        <a:lstStyle/>
        <a:p>
          <a:endParaRPr lang="en-US" sz="5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4B317E07-F9B6-4DE1-976E-F1E9B10F425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cap="all" spc="0" dirty="0" smtClean="0">
              <a:ln w="0"/>
              <a:effectLst>
                <a:outerShdw blurRad="38100" dist="38100" dir="2700000" algn="tl">
                  <a:srgbClr val="000000">
                    <a:alpha val="43137"/>
                  </a:srgbClr>
                </a:outerShdw>
              </a:effectLst>
            </a:rPr>
            <a:t>2</a:t>
          </a:r>
        </a:p>
        <a:p>
          <a:pPr marL="0" marR="0" indent="0" defTabSz="914400" eaLnBrk="1" fontAlgn="auto" latinLnBrk="0" hangingPunct="1">
            <a:lnSpc>
              <a:spcPct val="100000"/>
            </a:lnSpc>
            <a:spcBef>
              <a:spcPts val="0"/>
            </a:spcBef>
            <a:spcAft>
              <a:spcPts val="0"/>
            </a:spcAft>
            <a:buClrTx/>
            <a:buSzTx/>
            <a:buFontTx/>
            <a:buNone/>
            <a:tabLst/>
            <a:defRPr/>
          </a:pPr>
          <a:r>
            <a:rPr lang="en-US" sz="1100" b="1" cap="all" spc="0" dirty="0" smtClean="0">
              <a:ln w="0"/>
              <a:effectLst>
                <a:outerShdw blurRad="38100" dist="38100" dir="2700000" algn="tl">
                  <a:srgbClr val="000000">
                    <a:alpha val="43137"/>
                  </a:srgbClr>
                </a:outerShdw>
              </a:effectLst>
            </a:rPr>
            <a:t>POSTED-</a:t>
          </a:r>
        </a:p>
        <a:p>
          <a:pPr defTabSz="622300">
            <a:lnSpc>
              <a:spcPct val="90000"/>
            </a:lnSpc>
            <a:spcBef>
              <a:spcPct val="0"/>
            </a:spcBef>
            <a:spcAft>
              <a:spcPct val="35000"/>
            </a:spcAft>
          </a:pPr>
          <a:r>
            <a:rPr lang="en-US" sz="1100" b="1" cap="all" spc="0" dirty="0" smtClean="0">
              <a:ln w="0"/>
              <a:effectLst>
                <a:outerShdw blurRad="38100" dist="38100" dir="2700000" algn="tl">
                  <a:srgbClr val="000000">
                    <a:alpha val="43137"/>
                  </a:srgbClr>
                </a:outerShdw>
              </a:effectLst>
            </a:rPr>
            <a:t>complete listing of the code changes to the BCIS</a:t>
          </a:r>
        </a:p>
        <a:p>
          <a:pPr defTabSz="622300">
            <a:lnSpc>
              <a:spcPct val="90000"/>
            </a:lnSpc>
            <a:spcBef>
              <a:spcPct val="0"/>
            </a:spcBef>
            <a:spcAft>
              <a:spcPct val="35000"/>
            </a:spcAft>
          </a:pPr>
          <a:r>
            <a:rPr lang="en-US" sz="1200" b="1" cap="all" spc="0" dirty="0" smtClean="0">
              <a:ln w="0"/>
              <a:solidFill>
                <a:srgbClr val="FFFF00"/>
              </a:solidFill>
              <a:effectLst>
                <a:outerShdw blurRad="38100" dist="38100" dir="2700000" algn="tl">
                  <a:srgbClr val="000000">
                    <a:alpha val="43137"/>
                  </a:srgbClr>
                </a:outerShdw>
              </a:effectLst>
            </a:rPr>
            <a:t>1/2/2018</a:t>
          </a:r>
          <a:endParaRPr lang="en-US" sz="1200" b="1" cap="all" spc="0" dirty="0">
            <a:ln w="0"/>
            <a:solidFill>
              <a:srgbClr val="FFFF00"/>
            </a:solidFill>
            <a:effectLst>
              <a:outerShdw blurRad="38100" dist="38100" dir="2700000" algn="tl">
                <a:srgbClr val="000000">
                  <a:alpha val="43137"/>
                </a:srgbClr>
              </a:outerShdw>
            </a:effectLst>
          </a:endParaRPr>
        </a:p>
      </dgm:t>
    </dgm:pt>
    <dgm:pt modelId="{FA2F545A-5464-4C80-8A60-D3B739551534}" type="parTrans" cxnId="{3AEAEDD0-0554-44DF-B3ED-3DC7322DD29D}">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AD171DCF-66CD-434A-A44C-D5C3C9408D6D}" type="sibTrans" cxnId="{3AEAEDD0-0554-44DF-B3ED-3DC7322DD29D}">
      <dgm:prSet custT="1"/>
      <dgm:spPr/>
      <dgm:t>
        <a:bodyPr/>
        <a:lstStyle/>
        <a:p>
          <a:endParaRPr lang="en-US" sz="5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26CE6E8C-0430-4B9E-88CF-CA215F586B4B}">
      <dgm:prSet phldrT="[Text]" custT="1"/>
      <dgm:spPr/>
      <dgm:t>
        <a:bodyPr/>
        <a:lstStyle/>
        <a:p>
          <a:r>
            <a:rPr lang="en-US" sz="1600" b="1" cap="all" spc="0" dirty="0" smtClean="0">
              <a:ln w="0"/>
              <a:effectLst>
                <a:outerShdw blurRad="38100" dist="38100" dir="2700000" algn="tl">
                  <a:srgbClr val="000000">
                    <a:alpha val="43137"/>
                  </a:srgbClr>
                </a:outerShdw>
              </a:effectLst>
            </a:rPr>
            <a:t>3</a:t>
          </a:r>
        </a:p>
        <a:p>
          <a:r>
            <a:rPr lang="en-US" sz="1200" b="1" cap="all" spc="0" dirty="0" smtClean="0">
              <a:ln w="0"/>
              <a:effectLst>
                <a:outerShdw blurRad="38100" dist="38100" dir="2700000" algn="tl">
                  <a:srgbClr val="000000">
                    <a:alpha val="43137"/>
                  </a:srgbClr>
                </a:outerShdw>
              </a:effectLst>
            </a:rPr>
            <a:t>TACs </a:t>
          </a:r>
        </a:p>
        <a:p>
          <a:r>
            <a:rPr lang="en-US" sz="1050" b="1" cap="all" spc="0" dirty="0" smtClean="0">
              <a:ln w="0"/>
              <a:effectLst>
                <a:outerShdw blurRad="38100" dist="38100" dir="2700000" algn="tl">
                  <a:srgbClr val="000000">
                    <a:alpha val="43137"/>
                  </a:srgbClr>
                </a:outerShdw>
              </a:effectLst>
            </a:rPr>
            <a:t>review </a:t>
          </a:r>
        </a:p>
        <a:p>
          <a:r>
            <a:rPr lang="en-US" sz="1000" b="1" cap="all" spc="0" dirty="0" smtClean="0">
              <a:ln w="0"/>
              <a:effectLst>
                <a:outerShdw blurRad="38100" dist="38100" dir="2700000" algn="tl">
                  <a:srgbClr val="000000">
                    <a:alpha val="43137"/>
                  </a:srgbClr>
                </a:outerShdw>
              </a:effectLst>
            </a:rPr>
            <a:t>changes to the </a:t>
          </a:r>
          <a:r>
            <a:rPr lang="en-US" sz="1000" b="1" cap="all" spc="0" dirty="0" err="1" smtClean="0">
              <a:ln w="0"/>
              <a:effectLst>
                <a:outerShdw blurRad="38100" dist="38100" dir="2700000" algn="tl">
                  <a:srgbClr val="000000">
                    <a:alpha val="43137"/>
                  </a:srgbClr>
                </a:outerShdw>
              </a:effectLst>
            </a:rPr>
            <a:t>ICodes</a:t>
          </a:r>
          <a:r>
            <a:rPr lang="en-US" sz="1000" b="1" cap="all" spc="0" dirty="0" smtClean="0">
              <a:ln w="0"/>
              <a:effectLst>
                <a:outerShdw blurRad="38100" dist="38100" dir="2700000" algn="tl">
                  <a:srgbClr val="000000">
                    <a:alpha val="43137"/>
                  </a:srgbClr>
                </a:outerShdw>
              </a:effectLst>
            </a:rPr>
            <a:t> and make </a:t>
          </a:r>
          <a:r>
            <a:rPr lang="en-US" sz="1100" b="1" cap="all" spc="0" dirty="0" smtClean="0">
              <a:ln w="0"/>
              <a:effectLst>
                <a:outerShdw blurRad="38100" dist="38100" dir="2700000" algn="tl">
                  <a:srgbClr val="000000">
                    <a:alpha val="43137"/>
                  </a:srgbClr>
                </a:outerShdw>
              </a:effectLst>
            </a:rPr>
            <a:t>recommend-</a:t>
          </a:r>
          <a:r>
            <a:rPr lang="en-US" sz="1100" b="1" cap="all" spc="0" dirty="0" err="1" smtClean="0">
              <a:ln w="0"/>
              <a:effectLst>
                <a:outerShdw blurRad="38100" dist="38100" dir="2700000" algn="tl">
                  <a:srgbClr val="000000">
                    <a:alpha val="43137"/>
                  </a:srgbClr>
                </a:outerShdw>
              </a:effectLst>
            </a:rPr>
            <a:t>ations</a:t>
          </a:r>
          <a:r>
            <a:rPr lang="en-US" sz="1100" b="1" cap="all" spc="0" dirty="0" smtClean="0">
              <a:ln w="0"/>
              <a:effectLst>
                <a:outerShdw blurRad="38100" dist="38100" dir="2700000" algn="tl">
                  <a:srgbClr val="000000">
                    <a:alpha val="43137"/>
                  </a:srgbClr>
                </a:outerShdw>
              </a:effectLst>
            </a:rPr>
            <a:t> </a:t>
          </a:r>
        </a:p>
        <a:p>
          <a:r>
            <a:rPr lang="en-US" sz="1100" b="1" cap="all" spc="0" dirty="0" smtClean="0">
              <a:ln w="0"/>
              <a:solidFill>
                <a:srgbClr val="FFFF00"/>
              </a:solidFill>
              <a:effectLst>
                <a:outerShdw blurRad="38100" dist="38100" dir="2700000" algn="tl">
                  <a:srgbClr val="000000">
                    <a:alpha val="43137"/>
                  </a:srgbClr>
                </a:outerShdw>
              </a:effectLst>
            </a:rPr>
            <a:t>6/11-22/2018</a:t>
          </a:r>
          <a:endParaRPr lang="en-US" sz="1100" b="1" cap="all" spc="0" dirty="0">
            <a:ln w="0"/>
            <a:solidFill>
              <a:srgbClr val="FFFF00"/>
            </a:solidFill>
            <a:effectLst>
              <a:outerShdw blurRad="38100" dist="38100" dir="2700000" algn="tl">
                <a:srgbClr val="000000">
                  <a:alpha val="43137"/>
                </a:srgbClr>
              </a:outerShdw>
            </a:effectLst>
          </a:endParaRPr>
        </a:p>
      </dgm:t>
    </dgm:pt>
    <dgm:pt modelId="{82F250CE-C8C4-477C-9C13-19453958DEB1}" type="parTrans" cxnId="{9E696451-AF6E-440C-8C82-8F148491EE40}">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7FEA8877-7B37-41D8-8C19-011CAED7D02D}" type="sibTrans" cxnId="{9E696451-AF6E-440C-8C82-8F148491EE40}">
      <dgm:prSet custT="1"/>
      <dgm:spPr/>
      <dgm:t>
        <a:bodyPr/>
        <a:lstStyle/>
        <a:p>
          <a:endParaRPr lang="en-US" sz="5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6256E826-B946-4F1E-8643-59561BAFB69E}">
      <dgm:prSet phldrT="[Text]" custT="1"/>
      <dgm:spPr/>
      <dgm:t>
        <a:bodyPr/>
        <a:lstStyle/>
        <a:p>
          <a:r>
            <a:rPr lang="en-US" sz="1400" b="1" cap="all" spc="0" dirty="0" smtClean="0">
              <a:ln w="0"/>
              <a:effectLst>
                <a:outerShdw blurRad="38100" dist="38100" dir="2700000" algn="tl">
                  <a:srgbClr val="000000">
                    <a:alpha val="43137"/>
                  </a:srgbClr>
                </a:outerShdw>
              </a:effectLst>
            </a:rPr>
            <a:t>4</a:t>
          </a:r>
        </a:p>
        <a:p>
          <a:r>
            <a:rPr lang="en-US" sz="1000" b="1" cap="all" spc="0" dirty="0" err="1" smtClean="0">
              <a:ln w="0"/>
              <a:effectLst>
                <a:outerShdw blurRad="38100" dist="38100" dir="2700000" algn="tl">
                  <a:srgbClr val="000000">
                    <a:alpha val="43137"/>
                  </a:srgbClr>
                </a:outerShdw>
              </a:effectLst>
            </a:rPr>
            <a:t>postED</a:t>
          </a:r>
          <a:endParaRPr lang="en-US" sz="1000" b="1" cap="all" spc="0" dirty="0" smtClean="0">
            <a:ln w="0"/>
            <a:effectLst>
              <a:outerShdw blurRad="38100" dist="38100" dir="2700000" algn="tl">
                <a:srgbClr val="000000">
                  <a:alpha val="43137"/>
                </a:srgbClr>
              </a:outerShdw>
            </a:effectLst>
          </a:endParaRPr>
        </a:p>
        <a:p>
          <a:r>
            <a:rPr lang="en-US" sz="1000" b="1" cap="all" spc="0" dirty="0" smtClean="0">
              <a:ln w="0"/>
              <a:effectLst>
                <a:outerShdw blurRad="38100" dist="38100" dir="2700000" algn="tl">
                  <a:srgbClr val="000000">
                    <a:alpha val="43137"/>
                  </a:srgbClr>
                </a:outerShdw>
              </a:effectLst>
            </a:rPr>
            <a:t>TACs’ recommend-</a:t>
          </a:r>
          <a:r>
            <a:rPr lang="en-US" sz="1000" b="1" cap="all" spc="0" dirty="0" err="1" smtClean="0">
              <a:ln w="0"/>
              <a:effectLst>
                <a:outerShdw blurRad="38100" dist="38100" dir="2700000" algn="tl">
                  <a:srgbClr val="000000">
                    <a:alpha val="43137"/>
                  </a:srgbClr>
                </a:outerShdw>
              </a:effectLst>
            </a:rPr>
            <a:t>ations</a:t>
          </a:r>
          <a:r>
            <a:rPr lang="en-US" sz="700" b="1" cap="all" spc="0" dirty="0" smtClean="0">
              <a:ln w="0"/>
              <a:effectLst>
                <a:outerShdw blurRad="38100" dist="38100" dir="2700000" algn="tl">
                  <a:srgbClr val="000000">
                    <a:alpha val="43137"/>
                  </a:srgbClr>
                </a:outerShdw>
              </a:effectLst>
            </a:rPr>
            <a:t> </a:t>
          </a:r>
          <a:r>
            <a:rPr lang="en-US" sz="1000" b="1" cap="all" spc="0" dirty="0" smtClean="0">
              <a:ln w="0"/>
              <a:effectLst>
                <a:outerShdw blurRad="38100" dist="38100" dir="2700000" algn="tl">
                  <a:srgbClr val="000000">
                    <a:alpha val="43137"/>
                  </a:srgbClr>
                </a:outerShdw>
              </a:effectLst>
            </a:rPr>
            <a:t>online for further public review</a:t>
          </a:r>
        </a:p>
        <a:p>
          <a:r>
            <a:rPr lang="en-US" sz="1400" b="1" cap="all" spc="0" dirty="0" smtClean="0">
              <a:ln w="0"/>
              <a:solidFill>
                <a:srgbClr val="FFFF00"/>
              </a:solidFill>
              <a:effectLst>
                <a:outerShdw blurRad="38100" dist="38100" dir="2700000" algn="tl">
                  <a:srgbClr val="000000">
                    <a:alpha val="43137"/>
                  </a:srgbClr>
                </a:outerShdw>
              </a:effectLst>
            </a:rPr>
            <a:t>7/10/2018</a:t>
          </a:r>
          <a:endParaRPr lang="en-US" sz="1400" b="1" cap="all" spc="0" dirty="0">
            <a:ln w="0"/>
            <a:solidFill>
              <a:srgbClr val="FFFF00"/>
            </a:solidFill>
            <a:effectLst>
              <a:outerShdw blurRad="38100" dist="38100" dir="2700000" algn="tl">
                <a:srgbClr val="000000">
                  <a:alpha val="43137"/>
                </a:srgbClr>
              </a:outerShdw>
            </a:effectLst>
          </a:endParaRPr>
        </a:p>
      </dgm:t>
    </dgm:pt>
    <dgm:pt modelId="{5E1AD289-6A9F-4A87-86C4-5233AC652D6F}" type="parTrans" cxnId="{5AA7E8D0-A1EE-4773-A953-103124EE2893}">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F7C573F2-4262-4643-A50F-7A23387D2B08}" type="sibTrans" cxnId="{5AA7E8D0-A1EE-4773-A953-103124EE2893}">
      <dgm:prSet custT="1"/>
      <dgm:spPr/>
      <dgm:t>
        <a:bodyPr/>
        <a:lstStyle/>
        <a:p>
          <a:endParaRPr lang="en-US" sz="5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257F5D28-F9D3-4CB4-9D10-5495BE4EE406}">
      <dgm:prSet phldrT="[Text]" custT="1"/>
      <dgm:spPr/>
      <dgm:t>
        <a:bodyPr/>
        <a:lstStyle/>
        <a:p>
          <a:r>
            <a:rPr lang="en-US" sz="1400" b="1" cap="all" spc="0" dirty="0" smtClean="0">
              <a:ln w="0"/>
              <a:effectLst>
                <a:outerShdw blurRad="38100" dist="38100" dir="2700000" algn="tl">
                  <a:srgbClr val="000000">
                    <a:alpha val="43137"/>
                  </a:srgbClr>
                </a:outerShdw>
              </a:effectLst>
            </a:rPr>
            <a:t>5</a:t>
          </a:r>
        </a:p>
        <a:p>
          <a:r>
            <a:rPr lang="en-US" sz="1000" b="1" cap="all" spc="0" dirty="0" smtClean="0">
              <a:ln w="0"/>
              <a:effectLst>
                <a:outerShdw blurRad="38100" dist="38100" dir="2700000" algn="tl">
                  <a:srgbClr val="000000">
                    <a:alpha val="43137"/>
                  </a:srgbClr>
                </a:outerShdw>
              </a:effectLst>
            </a:rPr>
            <a:t>Commission</a:t>
          </a:r>
        </a:p>
        <a:p>
          <a:r>
            <a:rPr lang="en-US" sz="1200" b="1" cap="all" spc="0" dirty="0" smtClean="0">
              <a:ln w="0"/>
              <a:effectLst>
                <a:outerShdw blurRad="38100" dist="38100" dir="2700000" algn="tl">
                  <a:srgbClr val="000000">
                    <a:alpha val="43137"/>
                  </a:srgbClr>
                </a:outerShdw>
              </a:effectLst>
            </a:rPr>
            <a:t>considers </a:t>
          </a:r>
        </a:p>
        <a:p>
          <a:r>
            <a:rPr lang="en-US" sz="1200" b="1" cap="all" spc="0" dirty="0" smtClean="0">
              <a:ln w="0"/>
              <a:effectLst>
                <a:outerShdw blurRad="38100" dist="38100" dir="2700000" algn="tl">
                  <a:srgbClr val="000000">
                    <a:alpha val="43137"/>
                  </a:srgbClr>
                </a:outerShdw>
              </a:effectLst>
            </a:rPr>
            <a:t>TACs’ </a:t>
          </a:r>
          <a:r>
            <a:rPr lang="en-US" sz="1000" b="1" cap="all" spc="0" dirty="0" err="1" smtClean="0">
              <a:ln w="0"/>
              <a:effectLst>
                <a:outerShdw blurRad="38100" dist="38100" dir="2700000" algn="tl">
                  <a:srgbClr val="000000">
                    <a:alpha val="43137"/>
                  </a:srgbClr>
                </a:outerShdw>
              </a:effectLst>
            </a:rPr>
            <a:t>recommenD-</a:t>
          </a:r>
          <a:r>
            <a:rPr lang="en-US" sz="1200" b="1" cap="all" spc="0" dirty="0" err="1" smtClean="0">
              <a:ln w="0"/>
              <a:effectLst>
                <a:outerShdw blurRad="38100" dist="38100" dir="2700000" algn="tl">
                  <a:srgbClr val="000000">
                    <a:alpha val="43137"/>
                  </a:srgbClr>
                </a:outerShdw>
              </a:effectLst>
            </a:rPr>
            <a:t>ations</a:t>
          </a:r>
          <a:endParaRPr lang="en-US" sz="1200" b="1" cap="all" spc="0" dirty="0" smtClean="0">
            <a:ln w="0"/>
            <a:effectLst>
              <a:outerShdw blurRad="38100" dist="38100" dir="2700000" algn="tl">
                <a:srgbClr val="000000">
                  <a:alpha val="43137"/>
                </a:srgbClr>
              </a:outerShdw>
            </a:effectLst>
          </a:endParaRPr>
        </a:p>
        <a:p>
          <a:r>
            <a:rPr lang="en-US" sz="1400" b="1" cap="all" spc="0" dirty="0" smtClean="0">
              <a:ln w="0"/>
              <a:solidFill>
                <a:srgbClr val="FFFF00"/>
              </a:solidFill>
              <a:effectLst>
                <a:outerShdw blurRad="38100" dist="38100" dir="2700000" algn="tl">
                  <a:srgbClr val="000000">
                    <a:alpha val="43137"/>
                  </a:srgbClr>
                </a:outerShdw>
              </a:effectLst>
            </a:rPr>
            <a:t>10/10/2018</a:t>
          </a:r>
          <a:endParaRPr lang="en-US" sz="1400" b="1" cap="all" spc="0" dirty="0">
            <a:ln w="0"/>
            <a:solidFill>
              <a:srgbClr val="FFFF00"/>
            </a:solidFill>
            <a:effectLst>
              <a:outerShdw blurRad="38100" dist="38100" dir="2700000" algn="tl">
                <a:srgbClr val="000000">
                  <a:alpha val="43137"/>
                </a:srgbClr>
              </a:outerShdw>
            </a:effectLst>
          </a:endParaRPr>
        </a:p>
      </dgm:t>
    </dgm:pt>
    <dgm:pt modelId="{97CB577C-DF2E-4242-A3C1-E0835647A64B}" type="parTrans" cxnId="{E8FAD24C-AA79-445F-B242-691BA2C80909}">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A72B1110-B90B-4D0C-A192-DC5BA434B8ED}" type="sibTrans" cxnId="{E8FAD24C-AA79-445F-B242-691BA2C80909}">
      <dgm:prSet custT="1"/>
      <dgm:spPr/>
      <dgm:t>
        <a:bodyPr/>
        <a:lstStyle/>
        <a:p>
          <a:endParaRPr lang="en-US" sz="5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01014385-916E-4238-B841-8A03A654336E}">
      <dgm:prSet phldrT="[Text]" custT="1"/>
      <dgm:spPr/>
      <dgm:t>
        <a:bodyPr/>
        <a:lstStyle/>
        <a:p>
          <a:r>
            <a:rPr lang="en-US" sz="1600" b="1" cap="all" spc="0" dirty="0" smtClean="0">
              <a:ln w="0"/>
              <a:effectLst>
                <a:outerShdw blurRad="38100" dist="38100" dir="2700000" algn="tl">
                  <a:srgbClr val="000000">
                    <a:alpha val="43137"/>
                  </a:srgbClr>
                </a:outerShdw>
              </a:effectLst>
            </a:rPr>
            <a:t>6</a:t>
          </a:r>
        </a:p>
        <a:p>
          <a:r>
            <a:rPr lang="en-US" sz="1400" b="1" cap="all" spc="0" dirty="0" smtClean="0">
              <a:ln w="0"/>
              <a:effectLst>
                <a:outerShdw blurRad="38100" dist="38100" dir="2700000" algn="tl">
                  <a:srgbClr val="000000">
                    <a:alpha val="43137"/>
                  </a:srgbClr>
                </a:outerShdw>
              </a:effectLst>
            </a:rPr>
            <a:t>POSTED</a:t>
          </a:r>
          <a:endParaRPr lang="en-US" sz="1200" b="1" cap="all" spc="0" dirty="0" smtClean="0">
            <a:ln w="0"/>
            <a:effectLst>
              <a:outerShdw blurRad="38100" dist="38100" dir="2700000" algn="tl">
                <a:srgbClr val="000000">
                  <a:alpha val="43137"/>
                </a:srgbClr>
              </a:outerShdw>
            </a:effectLst>
          </a:endParaRPr>
        </a:p>
        <a:p>
          <a:r>
            <a:rPr lang="en-US" sz="1100" b="1" cap="all" spc="0" dirty="0" smtClean="0">
              <a:ln w="0"/>
              <a:effectLst>
                <a:outerShdw blurRad="38100" dist="38100" dir="2700000" algn="tl">
                  <a:srgbClr val="000000">
                    <a:alpha val="43137"/>
                  </a:srgbClr>
                </a:outerShdw>
              </a:effectLst>
            </a:rPr>
            <a:t>Commission’s </a:t>
          </a:r>
          <a:r>
            <a:rPr lang="en-US" sz="1000" b="1" cap="all" spc="0" dirty="0" smtClean="0">
              <a:ln w="0"/>
              <a:effectLst>
                <a:outerShdw blurRad="38100" dist="38100" dir="2700000" algn="tl">
                  <a:srgbClr val="000000">
                    <a:alpha val="43137"/>
                  </a:srgbClr>
                </a:outerShdw>
              </a:effectLst>
            </a:rPr>
            <a:t>recommend-</a:t>
          </a:r>
          <a:r>
            <a:rPr lang="en-US" sz="1000" b="1" cap="all" spc="0" dirty="0" err="1" smtClean="0">
              <a:ln w="0"/>
              <a:effectLst>
                <a:outerShdw blurRad="38100" dist="38100" dir="2700000" algn="tl">
                  <a:srgbClr val="000000">
                    <a:alpha val="43137"/>
                  </a:srgbClr>
                </a:outerShdw>
              </a:effectLst>
            </a:rPr>
            <a:t>ations</a:t>
          </a:r>
          <a:r>
            <a:rPr lang="en-US" sz="1400" b="1" cap="all" spc="0" dirty="0" smtClean="0">
              <a:ln w="0"/>
              <a:effectLst>
                <a:outerShdw blurRad="38100" dist="38100" dir="2700000" algn="tl">
                  <a:srgbClr val="000000">
                    <a:alpha val="43137"/>
                  </a:srgbClr>
                </a:outerShdw>
              </a:effectLst>
            </a:rPr>
            <a:t> </a:t>
          </a:r>
          <a:r>
            <a:rPr lang="en-US" sz="1200" b="1" cap="all" spc="0" dirty="0" smtClean="0">
              <a:ln w="0"/>
              <a:effectLst>
                <a:outerShdw blurRad="38100" dist="38100" dir="2700000" algn="tl">
                  <a:srgbClr val="000000">
                    <a:alpha val="43137"/>
                  </a:srgbClr>
                </a:outerShdw>
              </a:effectLst>
            </a:rPr>
            <a:t>online</a:t>
          </a:r>
        </a:p>
        <a:p>
          <a:r>
            <a:rPr lang="en-US" sz="1400" b="1" cap="all" spc="0" dirty="0" smtClean="0">
              <a:ln w="0"/>
              <a:solidFill>
                <a:srgbClr val="FFFF00"/>
              </a:solidFill>
              <a:effectLst>
                <a:outerShdw blurRad="38100" dist="38100" dir="2700000" algn="tl">
                  <a:srgbClr val="000000">
                    <a:alpha val="43137"/>
                  </a:srgbClr>
                </a:outerShdw>
              </a:effectLst>
            </a:rPr>
            <a:t>11/1/2018</a:t>
          </a:r>
          <a:endParaRPr lang="en-US" sz="1400" b="1" cap="all" spc="0" dirty="0">
            <a:ln w="0"/>
            <a:solidFill>
              <a:srgbClr val="FFFF00"/>
            </a:solidFill>
            <a:effectLst>
              <a:outerShdw blurRad="38100" dist="38100" dir="2700000" algn="tl">
                <a:srgbClr val="000000">
                  <a:alpha val="43137"/>
                </a:srgbClr>
              </a:outerShdw>
            </a:effectLst>
          </a:endParaRPr>
        </a:p>
      </dgm:t>
    </dgm:pt>
    <dgm:pt modelId="{E5EF8F99-AD95-4534-8A82-0BDEB1BABBE8}" type="parTrans" cxnId="{292C556F-7DED-4B20-B1A2-6628627937DC}">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850A52F3-E15E-44F1-8C9D-AB8C66BA7FE7}" type="sibTrans" cxnId="{292C556F-7DED-4B20-B1A2-6628627937DC}">
      <dgm:prSet/>
      <dgm:spPr/>
      <dgm:t>
        <a:bodyPr/>
        <a:lstStyle/>
        <a:p>
          <a:endParaRPr lang="en-US" sz="16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gm:t>
    </dgm:pt>
    <dgm:pt modelId="{157F90B5-36C2-4967-9B6B-DB32A36E180A}" type="pres">
      <dgm:prSet presAssocID="{10DFDFA1-5A04-4CC9-A3F7-C1F6ED395766}" presName="Name0" presStyleCnt="0">
        <dgm:presLayoutVars>
          <dgm:dir/>
          <dgm:resizeHandles val="exact"/>
        </dgm:presLayoutVars>
      </dgm:prSet>
      <dgm:spPr/>
    </dgm:pt>
    <dgm:pt modelId="{BCCE5B16-A328-475C-ADB7-A775D5BC7B7E}" type="pres">
      <dgm:prSet presAssocID="{02F5C555-DD9F-4A0E-9651-ECCBD2394A85}" presName="node" presStyleLbl="node1" presStyleIdx="0" presStyleCnt="6" custScaleX="186883" custLinFactNeighborX="-7329" custLinFactNeighborY="62">
        <dgm:presLayoutVars>
          <dgm:bulletEnabled val="1"/>
        </dgm:presLayoutVars>
      </dgm:prSet>
      <dgm:spPr/>
      <dgm:t>
        <a:bodyPr/>
        <a:lstStyle/>
        <a:p>
          <a:endParaRPr lang="en-US"/>
        </a:p>
      </dgm:t>
    </dgm:pt>
    <dgm:pt modelId="{C6B58BC2-6056-482A-8705-6209A735D2C2}" type="pres">
      <dgm:prSet presAssocID="{90FB621B-3C93-4F21-8F79-F13C137A0D65}" presName="sibTrans" presStyleLbl="sibTrans2D1" presStyleIdx="0" presStyleCnt="5"/>
      <dgm:spPr/>
      <dgm:t>
        <a:bodyPr/>
        <a:lstStyle/>
        <a:p>
          <a:endParaRPr lang="en-US"/>
        </a:p>
      </dgm:t>
    </dgm:pt>
    <dgm:pt modelId="{C4DE8AA1-B2D8-4648-9F01-30D9E7611641}" type="pres">
      <dgm:prSet presAssocID="{90FB621B-3C93-4F21-8F79-F13C137A0D65}" presName="connectorText" presStyleLbl="sibTrans2D1" presStyleIdx="0" presStyleCnt="5"/>
      <dgm:spPr/>
      <dgm:t>
        <a:bodyPr/>
        <a:lstStyle/>
        <a:p>
          <a:endParaRPr lang="en-US"/>
        </a:p>
      </dgm:t>
    </dgm:pt>
    <dgm:pt modelId="{E8E2DC95-AD87-4CB3-BE4C-0E9F0B63CCA9}" type="pres">
      <dgm:prSet presAssocID="{4B317E07-F9B6-4DE1-976E-F1E9B10F4253}" presName="node" presStyleLbl="node1" presStyleIdx="1" presStyleCnt="6" custScaleX="175381">
        <dgm:presLayoutVars>
          <dgm:bulletEnabled val="1"/>
        </dgm:presLayoutVars>
      </dgm:prSet>
      <dgm:spPr/>
      <dgm:t>
        <a:bodyPr/>
        <a:lstStyle/>
        <a:p>
          <a:endParaRPr lang="en-US"/>
        </a:p>
      </dgm:t>
    </dgm:pt>
    <dgm:pt modelId="{5AE3CE3E-DCDD-43F7-9B92-A1565A31B18A}" type="pres">
      <dgm:prSet presAssocID="{AD171DCF-66CD-434A-A44C-D5C3C9408D6D}" presName="sibTrans" presStyleLbl="sibTrans2D1" presStyleIdx="1" presStyleCnt="5"/>
      <dgm:spPr/>
      <dgm:t>
        <a:bodyPr/>
        <a:lstStyle/>
        <a:p>
          <a:endParaRPr lang="en-US"/>
        </a:p>
      </dgm:t>
    </dgm:pt>
    <dgm:pt modelId="{6C05A81D-D2B1-451F-9544-36C424E4F763}" type="pres">
      <dgm:prSet presAssocID="{AD171DCF-66CD-434A-A44C-D5C3C9408D6D}" presName="connectorText" presStyleLbl="sibTrans2D1" presStyleIdx="1" presStyleCnt="5"/>
      <dgm:spPr/>
      <dgm:t>
        <a:bodyPr/>
        <a:lstStyle/>
        <a:p>
          <a:endParaRPr lang="en-US"/>
        </a:p>
      </dgm:t>
    </dgm:pt>
    <dgm:pt modelId="{DF500D9A-E0D1-4D38-ADF0-C1AD80299A42}" type="pres">
      <dgm:prSet presAssocID="{26CE6E8C-0430-4B9E-88CF-CA215F586B4B}" presName="node" presStyleLbl="node1" presStyleIdx="2" presStyleCnt="6" custScaleX="207954" custScaleY="98474">
        <dgm:presLayoutVars>
          <dgm:bulletEnabled val="1"/>
        </dgm:presLayoutVars>
      </dgm:prSet>
      <dgm:spPr/>
      <dgm:t>
        <a:bodyPr/>
        <a:lstStyle/>
        <a:p>
          <a:endParaRPr lang="en-US"/>
        </a:p>
      </dgm:t>
    </dgm:pt>
    <dgm:pt modelId="{FB5E56B6-42DA-465B-8D3B-B04C003F7D74}" type="pres">
      <dgm:prSet presAssocID="{7FEA8877-7B37-41D8-8C19-011CAED7D02D}" presName="sibTrans" presStyleLbl="sibTrans2D1" presStyleIdx="2" presStyleCnt="5"/>
      <dgm:spPr/>
      <dgm:t>
        <a:bodyPr/>
        <a:lstStyle/>
        <a:p>
          <a:endParaRPr lang="en-US"/>
        </a:p>
      </dgm:t>
    </dgm:pt>
    <dgm:pt modelId="{D1C6EF30-DB2D-433D-96F8-1B8C04479640}" type="pres">
      <dgm:prSet presAssocID="{7FEA8877-7B37-41D8-8C19-011CAED7D02D}" presName="connectorText" presStyleLbl="sibTrans2D1" presStyleIdx="2" presStyleCnt="5"/>
      <dgm:spPr/>
      <dgm:t>
        <a:bodyPr/>
        <a:lstStyle/>
        <a:p>
          <a:endParaRPr lang="en-US"/>
        </a:p>
      </dgm:t>
    </dgm:pt>
    <dgm:pt modelId="{95D40060-DE7A-48B5-ADD7-BDA5ACF2C945}" type="pres">
      <dgm:prSet presAssocID="{6256E826-B946-4F1E-8643-59561BAFB69E}" presName="node" presStyleLbl="node1" presStyleIdx="3" presStyleCnt="6" custScaleX="168694" custScaleY="91859">
        <dgm:presLayoutVars>
          <dgm:bulletEnabled val="1"/>
        </dgm:presLayoutVars>
      </dgm:prSet>
      <dgm:spPr/>
      <dgm:t>
        <a:bodyPr/>
        <a:lstStyle/>
        <a:p>
          <a:endParaRPr lang="en-US"/>
        </a:p>
      </dgm:t>
    </dgm:pt>
    <dgm:pt modelId="{100B9EC5-E7A9-4291-AD48-71EB1830B6AE}" type="pres">
      <dgm:prSet presAssocID="{F7C573F2-4262-4643-A50F-7A23387D2B08}" presName="sibTrans" presStyleLbl="sibTrans2D1" presStyleIdx="3" presStyleCnt="5"/>
      <dgm:spPr/>
      <dgm:t>
        <a:bodyPr/>
        <a:lstStyle/>
        <a:p>
          <a:endParaRPr lang="en-US"/>
        </a:p>
      </dgm:t>
    </dgm:pt>
    <dgm:pt modelId="{B1F6AD4C-A133-48F0-9757-FDE74EAAA683}" type="pres">
      <dgm:prSet presAssocID="{F7C573F2-4262-4643-A50F-7A23387D2B08}" presName="connectorText" presStyleLbl="sibTrans2D1" presStyleIdx="3" presStyleCnt="5"/>
      <dgm:spPr/>
      <dgm:t>
        <a:bodyPr/>
        <a:lstStyle/>
        <a:p>
          <a:endParaRPr lang="en-US"/>
        </a:p>
      </dgm:t>
    </dgm:pt>
    <dgm:pt modelId="{430655C1-6D9E-4A81-A77A-9E8C450961CF}" type="pres">
      <dgm:prSet presAssocID="{257F5D28-F9D3-4CB4-9D10-5495BE4EE406}" presName="node" presStyleLbl="node1" presStyleIdx="4" presStyleCnt="6" custScaleX="173175">
        <dgm:presLayoutVars>
          <dgm:bulletEnabled val="1"/>
        </dgm:presLayoutVars>
      </dgm:prSet>
      <dgm:spPr/>
      <dgm:t>
        <a:bodyPr/>
        <a:lstStyle/>
        <a:p>
          <a:endParaRPr lang="en-US"/>
        </a:p>
      </dgm:t>
    </dgm:pt>
    <dgm:pt modelId="{F06739E2-5CDD-469B-9642-B5BB513D0D96}" type="pres">
      <dgm:prSet presAssocID="{A72B1110-B90B-4D0C-A192-DC5BA434B8ED}" presName="sibTrans" presStyleLbl="sibTrans2D1" presStyleIdx="4" presStyleCnt="5"/>
      <dgm:spPr/>
      <dgm:t>
        <a:bodyPr/>
        <a:lstStyle/>
        <a:p>
          <a:endParaRPr lang="en-US"/>
        </a:p>
      </dgm:t>
    </dgm:pt>
    <dgm:pt modelId="{5861D0A6-5003-4049-97C5-B25CD7893E30}" type="pres">
      <dgm:prSet presAssocID="{A72B1110-B90B-4D0C-A192-DC5BA434B8ED}" presName="connectorText" presStyleLbl="sibTrans2D1" presStyleIdx="4" presStyleCnt="5"/>
      <dgm:spPr/>
      <dgm:t>
        <a:bodyPr/>
        <a:lstStyle/>
        <a:p>
          <a:endParaRPr lang="en-US"/>
        </a:p>
      </dgm:t>
    </dgm:pt>
    <dgm:pt modelId="{36624E1E-AC66-4ECB-81DE-95EA5D6B8A6C}" type="pres">
      <dgm:prSet presAssocID="{01014385-916E-4238-B841-8A03A654336E}" presName="node" presStyleLbl="node1" presStyleIdx="5" presStyleCnt="6" custScaleX="195815">
        <dgm:presLayoutVars>
          <dgm:bulletEnabled val="1"/>
        </dgm:presLayoutVars>
      </dgm:prSet>
      <dgm:spPr/>
      <dgm:t>
        <a:bodyPr/>
        <a:lstStyle/>
        <a:p>
          <a:endParaRPr lang="en-US"/>
        </a:p>
      </dgm:t>
    </dgm:pt>
  </dgm:ptLst>
  <dgm:cxnLst>
    <dgm:cxn modelId="{5AA7E8D0-A1EE-4773-A953-103124EE2893}" srcId="{10DFDFA1-5A04-4CC9-A3F7-C1F6ED395766}" destId="{6256E826-B946-4F1E-8643-59561BAFB69E}" srcOrd="3" destOrd="0" parTransId="{5E1AD289-6A9F-4A87-86C4-5233AC652D6F}" sibTransId="{F7C573F2-4262-4643-A50F-7A23387D2B08}"/>
    <dgm:cxn modelId="{E56F3D18-B682-4D3C-945F-AE03C47D51DA}" type="presOf" srcId="{F7C573F2-4262-4643-A50F-7A23387D2B08}" destId="{B1F6AD4C-A133-48F0-9757-FDE74EAAA683}" srcOrd="1" destOrd="0" presId="urn:microsoft.com/office/officeart/2005/8/layout/process1"/>
    <dgm:cxn modelId="{E7130DBD-4BA0-485A-B48B-B95814CFCB20}" type="presOf" srcId="{10DFDFA1-5A04-4CC9-A3F7-C1F6ED395766}" destId="{157F90B5-36C2-4967-9B6B-DB32A36E180A}" srcOrd="0" destOrd="0" presId="urn:microsoft.com/office/officeart/2005/8/layout/process1"/>
    <dgm:cxn modelId="{32196736-8CCE-4067-9DC3-5C246AEF6BF4}" type="presOf" srcId="{90FB621B-3C93-4F21-8F79-F13C137A0D65}" destId="{C4DE8AA1-B2D8-4648-9F01-30D9E7611641}" srcOrd="1" destOrd="0" presId="urn:microsoft.com/office/officeart/2005/8/layout/process1"/>
    <dgm:cxn modelId="{5FD4B0CF-8742-4520-ACF2-FD5FA756EECC}" type="presOf" srcId="{26CE6E8C-0430-4B9E-88CF-CA215F586B4B}" destId="{DF500D9A-E0D1-4D38-ADF0-C1AD80299A42}" srcOrd="0" destOrd="0" presId="urn:microsoft.com/office/officeart/2005/8/layout/process1"/>
    <dgm:cxn modelId="{471A1D66-45C0-4720-A598-132D51BE7682}" type="presOf" srcId="{F7C573F2-4262-4643-A50F-7A23387D2B08}" destId="{100B9EC5-E7A9-4291-AD48-71EB1830B6AE}" srcOrd="0" destOrd="0" presId="urn:microsoft.com/office/officeart/2005/8/layout/process1"/>
    <dgm:cxn modelId="{312A628D-52B4-4A9B-99A9-ACBE44D482D3}" type="presOf" srcId="{A72B1110-B90B-4D0C-A192-DC5BA434B8ED}" destId="{F06739E2-5CDD-469B-9642-B5BB513D0D96}" srcOrd="0" destOrd="0" presId="urn:microsoft.com/office/officeart/2005/8/layout/process1"/>
    <dgm:cxn modelId="{8C119A38-C7D6-4C14-BA79-4D762B4B8BB9}" type="presOf" srcId="{02F5C555-DD9F-4A0E-9651-ECCBD2394A85}" destId="{BCCE5B16-A328-475C-ADB7-A775D5BC7B7E}" srcOrd="0" destOrd="0" presId="urn:microsoft.com/office/officeart/2005/8/layout/process1"/>
    <dgm:cxn modelId="{D78704F2-3180-43F9-AB78-6E6619F3B65C}" type="presOf" srcId="{01014385-916E-4238-B841-8A03A654336E}" destId="{36624E1E-AC66-4ECB-81DE-95EA5D6B8A6C}" srcOrd="0" destOrd="0" presId="urn:microsoft.com/office/officeart/2005/8/layout/process1"/>
    <dgm:cxn modelId="{527EC2AA-BF26-4297-87D7-A1887E521FB0}" type="presOf" srcId="{7FEA8877-7B37-41D8-8C19-011CAED7D02D}" destId="{D1C6EF30-DB2D-433D-96F8-1B8C04479640}" srcOrd="1" destOrd="0" presId="urn:microsoft.com/office/officeart/2005/8/layout/process1"/>
    <dgm:cxn modelId="{9E696451-AF6E-440C-8C82-8F148491EE40}" srcId="{10DFDFA1-5A04-4CC9-A3F7-C1F6ED395766}" destId="{26CE6E8C-0430-4B9E-88CF-CA215F586B4B}" srcOrd="2" destOrd="0" parTransId="{82F250CE-C8C4-477C-9C13-19453958DEB1}" sibTransId="{7FEA8877-7B37-41D8-8C19-011CAED7D02D}"/>
    <dgm:cxn modelId="{FB17D8F4-F5C9-486B-B78A-BA451A362237}" type="presOf" srcId="{A72B1110-B90B-4D0C-A192-DC5BA434B8ED}" destId="{5861D0A6-5003-4049-97C5-B25CD7893E30}" srcOrd="1" destOrd="0" presId="urn:microsoft.com/office/officeart/2005/8/layout/process1"/>
    <dgm:cxn modelId="{4397595D-086B-49EE-BE15-EDA77B9E1717}" type="presOf" srcId="{4B317E07-F9B6-4DE1-976E-F1E9B10F4253}" destId="{E8E2DC95-AD87-4CB3-BE4C-0E9F0B63CCA9}" srcOrd="0" destOrd="0" presId="urn:microsoft.com/office/officeart/2005/8/layout/process1"/>
    <dgm:cxn modelId="{E8FAD24C-AA79-445F-B242-691BA2C80909}" srcId="{10DFDFA1-5A04-4CC9-A3F7-C1F6ED395766}" destId="{257F5D28-F9D3-4CB4-9D10-5495BE4EE406}" srcOrd="4" destOrd="0" parTransId="{97CB577C-DF2E-4242-A3C1-E0835647A64B}" sibTransId="{A72B1110-B90B-4D0C-A192-DC5BA434B8ED}"/>
    <dgm:cxn modelId="{292C556F-7DED-4B20-B1A2-6628627937DC}" srcId="{10DFDFA1-5A04-4CC9-A3F7-C1F6ED395766}" destId="{01014385-916E-4238-B841-8A03A654336E}" srcOrd="5" destOrd="0" parTransId="{E5EF8F99-AD95-4534-8A82-0BDEB1BABBE8}" sibTransId="{850A52F3-E15E-44F1-8C9D-AB8C66BA7FE7}"/>
    <dgm:cxn modelId="{20543A72-A896-49E1-95A4-034FD8A00DD1}" type="presOf" srcId="{257F5D28-F9D3-4CB4-9D10-5495BE4EE406}" destId="{430655C1-6D9E-4A81-A77A-9E8C450961CF}" srcOrd="0" destOrd="0" presId="urn:microsoft.com/office/officeart/2005/8/layout/process1"/>
    <dgm:cxn modelId="{2A73C504-591D-4A8E-A314-E73157C9F0EC}" type="presOf" srcId="{90FB621B-3C93-4F21-8F79-F13C137A0D65}" destId="{C6B58BC2-6056-482A-8705-6209A735D2C2}" srcOrd="0" destOrd="0" presId="urn:microsoft.com/office/officeart/2005/8/layout/process1"/>
    <dgm:cxn modelId="{69422E98-2BAB-411B-96D8-6B774B89892C}" type="presOf" srcId="{6256E826-B946-4F1E-8643-59561BAFB69E}" destId="{95D40060-DE7A-48B5-ADD7-BDA5ACF2C945}" srcOrd="0" destOrd="0" presId="urn:microsoft.com/office/officeart/2005/8/layout/process1"/>
    <dgm:cxn modelId="{F3B4C742-54F1-4AF4-B76B-2BA16BE1D092}" type="presOf" srcId="{7FEA8877-7B37-41D8-8C19-011CAED7D02D}" destId="{FB5E56B6-42DA-465B-8D3B-B04C003F7D74}" srcOrd="0" destOrd="0" presId="urn:microsoft.com/office/officeart/2005/8/layout/process1"/>
    <dgm:cxn modelId="{F9DC71F8-CE67-40F0-9A2C-4468833E19E9}" srcId="{10DFDFA1-5A04-4CC9-A3F7-C1F6ED395766}" destId="{02F5C555-DD9F-4A0E-9651-ECCBD2394A85}" srcOrd="0" destOrd="0" parTransId="{FF95FB2B-DC38-4980-8758-69321B6BC2CD}" sibTransId="{90FB621B-3C93-4F21-8F79-F13C137A0D65}"/>
    <dgm:cxn modelId="{039E18DA-4AA8-4A86-95F7-4397FFFAC501}" type="presOf" srcId="{AD171DCF-66CD-434A-A44C-D5C3C9408D6D}" destId="{5AE3CE3E-DCDD-43F7-9B92-A1565A31B18A}" srcOrd="0" destOrd="0" presId="urn:microsoft.com/office/officeart/2005/8/layout/process1"/>
    <dgm:cxn modelId="{3AEAEDD0-0554-44DF-B3ED-3DC7322DD29D}" srcId="{10DFDFA1-5A04-4CC9-A3F7-C1F6ED395766}" destId="{4B317E07-F9B6-4DE1-976E-F1E9B10F4253}" srcOrd="1" destOrd="0" parTransId="{FA2F545A-5464-4C80-8A60-D3B739551534}" sibTransId="{AD171DCF-66CD-434A-A44C-D5C3C9408D6D}"/>
    <dgm:cxn modelId="{ECF591CC-96CC-4114-9D62-8D8C499A2BFD}" type="presOf" srcId="{AD171DCF-66CD-434A-A44C-D5C3C9408D6D}" destId="{6C05A81D-D2B1-451F-9544-36C424E4F763}" srcOrd="1" destOrd="0" presId="urn:microsoft.com/office/officeart/2005/8/layout/process1"/>
    <dgm:cxn modelId="{C4B91D2C-7DBC-4C69-8B71-9FBA3D7E8938}" type="presParOf" srcId="{157F90B5-36C2-4967-9B6B-DB32A36E180A}" destId="{BCCE5B16-A328-475C-ADB7-A775D5BC7B7E}" srcOrd="0" destOrd="0" presId="urn:microsoft.com/office/officeart/2005/8/layout/process1"/>
    <dgm:cxn modelId="{C027DB2C-B0A1-4867-913E-3A26E9AC2BA8}" type="presParOf" srcId="{157F90B5-36C2-4967-9B6B-DB32A36E180A}" destId="{C6B58BC2-6056-482A-8705-6209A735D2C2}" srcOrd="1" destOrd="0" presId="urn:microsoft.com/office/officeart/2005/8/layout/process1"/>
    <dgm:cxn modelId="{D42AE183-01D9-4A2B-B6EC-BEB8C553899E}" type="presParOf" srcId="{C6B58BC2-6056-482A-8705-6209A735D2C2}" destId="{C4DE8AA1-B2D8-4648-9F01-30D9E7611641}" srcOrd="0" destOrd="0" presId="urn:microsoft.com/office/officeart/2005/8/layout/process1"/>
    <dgm:cxn modelId="{F899728C-5191-4899-8733-40D7F9FFA3FD}" type="presParOf" srcId="{157F90B5-36C2-4967-9B6B-DB32A36E180A}" destId="{E8E2DC95-AD87-4CB3-BE4C-0E9F0B63CCA9}" srcOrd="2" destOrd="0" presId="urn:microsoft.com/office/officeart/2005/8/layout/process1"/>
    <dgm:cxn modelId="{7AE8CCC0-760D-45ED-8B32-0C3ED62F2F76}" type="presParOf" srcId="{157F90B5-36C2-4967-9B6B-DB32A36E180A}" destId="{5AE3CE3E-DCDD-43F7-9B92-A1565A31B18A}" srcOrd="3" destOrd="0" presId="urn:microsoft.com/office/officeart/2005/8/layout/process1"/>
    <dgm:cxn modelId="{43DCB074-2DCB-4F5E-BC58-9F65A3314807}" type="presParOf" srcId="{5AE3CE3E-DCDD-43F7-9B92-A1565A31B18A}" destId="{6C05A81D-D2B1-451F-9544-36C424E4F763}" srcOrd="0" destOrd="0" presId="urn:microsoft.com/office/officeart/2005/8/layout/process1"/>
    <dgm:cxn modelId="{E039F990-95A8-4D63-BA26-54C1106E189C}" type="presParOf" srcId="{157F90B5-36C2-4967-9B6B-DB32A36E180A}" destId="{DF500D9A-E0D1-4D38-ADF0-C1AD80299A42}" srcOrd="4" destOrd="0" presId="urn:microsoft.com/office/officeart/2005/8/layout/process1"/>
    <dgm:cxn modelId="{313C022B-0585-45C9-AA65-30840BDCD703}" type="presParOf" srcId="{157F90B5-36C2-4967-9B6B-DB32A36E180A}" destId="{FB5E56B6-42DA-465B-8D3B-B04C003F7D74}" srcOrd="5" destOrd="0" presId="urn:microsoft.com/office/officeart/2005/8/layout/process1"/>
    <dgm:cxn modelId="{34FCE21A-6130-40EE-A41E-0AF5059743E2}" type="presParOf" srcId="{FB5E56B6-42DA-465B-8D3B-B04C003F7D74}" destId="{D1C6EF30-DB2D-433D-96F8-1B8C04479640}" srcOrd="0" destOrd="0" presId="urn:microsoft.com/office/officeart/2005/8/layout/process1"/>
    <dgm:cxn modelId="{AA7DE81A-854A-4BAD-AB4B-1E637D2065B3}" type="presParOf" srcId="{157F90B5-36C2-4967-9B6B-DB32A36E180A}" destId="{95D40060-DE7A-48B5-ADD7-BDA5ACF2C945}" srcOrd="6" destOrd="0" presId="urn:microsoft.com/office/officeart/2005/8/layout/process1"/>
    <dgm:cxn modelId="{B374AFC6-700D-468D-A0DF-7DA24B85C8F5}" type="presParOf" srcId="{157F90B5-36C2-4967-9B6B-DB32A36E180A}" destId="{100B9EC5-E7A9-4291-AD48-71EB1830B6AE}" srcOrd="7" destOrd="0" presId="urn:microsoft.com/office/officeart/2005/8/layout/process1"/>
    <dgm:cxn modelId="{D0816A62-F226-4166-8D9D-FE24B9E94194}" type="presParOf" srcId="{100B9EC5-E7A9-4291-AD48-71EB1830B6AE}" destId="{B1F6AD4C-A133-48F0-9757-FDE74EAAA683}" srcOrd="0" destOrd="0" presId="urn:microsoft.com/office/officeart/2005/8/layout/process1"/>
    <dgm:cxn modelId="{1C887656-D642-40FF-B03C-827EB2D5AD2F}" type="presParOf" srcId="{157F90B5-36C2-4967-9B6B-DB32A36E180A}" destId="{430655C1-6D9E-4A81-A77A-9E8C450961CF}" srcOrd="8" destOrd="0" presId="urn:microsoft.com/office/officeart/2005/8/layout/process1"/>
    <dgm:cxn modelId="{3C3DCEB0-5162-4500-AE47-D739E5CF007B}" type="presParOf" srcId="{157F90B5-36C2-4967-9B6B-DB32A36E180A}" destId="{F06739E2-5CDD-469B-9642-B5BB513D0D96}" srcOrd="9" destOrd="0" presId="urn:microsoft.com/office/officeart/2005/8/layout/process1"/>
    <dgm:cxn modelId="{31CC053B-1E1C-4FB8-A674-4E7BD809BDEC}" type="presParOf" srcId="{F06739E2-5CDD-469B-9642-B5BB513D0D96}" destId="{5861D0A6-5003-4049-97C5-B25CD7893E30}" srcOrd="0" destOrd="0" presId="urn:microsoft.com/office/officeart/2005/8/layout/process1"/>
    <dgm:cxn modelId="{2A0E0215-60E1-4D51-B386-8C33DB489F4B}" type="presParOf" srcId="{157F90B5-36C2-4967-9B6B-DB32A36E180A}" destId="{36624E1E-AC66-4ECB-81DE-95EA5D6B8A6C}" srcOrd="10" destOrd="0" presId="urn:microsoft.com/office/officeart/2005/8/layout/process1"/>
  </dgm:cxnLst>
  <dgm:bg/>
  <dgm:whole>
    <a:effectLst/>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DFDFA1-5A04-4CC9-A3F7-C1F6ED395766}" type="doc">
      <dgm:prSet loTypeId="urn:microsoft.com/office/officeart/2005/8/layout/process1" loCatId="process" qsTypeId="urn:microsoft.com/office/officeart/2005/8/quickstyle/simple4" qsCatId="simple" csTypeId="urn:microsoft.com/office/officeart/2005/8/colors/colorful5" csCatId="colorful" phldr="1"/>
      <dgm:spPr/>
    </dgm:pt>
    <dgm:pt modelId="{02F5C555-DD9F-4A0E-9651-ECCBD2394A85}">
      <dgm:prSet phldrT="[Text]" custT="1"/>
      <dgm:spPr/>
      <dgm:t>
        <a:bodyPr/>
        <a:lstStyle/>
        <a:p>
          <a:r>
            <a:rPr lang="en-US" sz="1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p>
        <a:p>
          <a:r>
            <a:rPr lang="en-US" sz="1200" b="1" dirty="0" smtClean="0">
              <a:solidFill>
                <a:schemeClr val="tx1"/>
              </a:solidFill>
            </a:rPr>
            <a:t>Public</a:t>
          </a:r>
        </a:p>
        <a:p>
          <a:r>
            <a:rPr lang="en-US" sz="1200" b="1" dirty="0" smtClean="0">
              <a:solidFill>
                <a:schemeClr val="tx1"/>
              </a:solidFill>
            </a:rPr>
            <a:t>Propose Mods/FL specific needs</a:t>
          </a:r>
        </a:p>
        <a:p>
          <a:r>
            <a:rPr lang="en-US" sz="1200" b="1" dirty="0" smtClean="0">
              <a:solidFill>
                <a:srgbClr val="FFFF00"/>
              </a:solidFill>
              <a:effectLst>
                <a:outerShdw blurRad="38100" dist="38100" dir="2700000" algn="tl">
                  <a:srgbClr val="000000">
                    <a:alpha val="43137"/>
                  </a:srgbClr>
                </a:outerShdw>
              </a:effectLst>
            </a:rPr>
            <a:t>11/2/2018-12/15/2018</a:t>
          </a:r>
          <a:endParaRPr lang="en-US" sz="1100" b="1" dirty="0">
            <a:solidFill>
              <a:srgbClr val="FFFF00"/>
            </a:solidFill>
            <a:effectLst>
              <a:outerShdw blurRad="38100" dist="38100" dir="2700000" algn="tl">
                <a:srgbClr val="000000">
                  <a:alpha val="43137"/>
                </a:srgbClr>
              </a:outerShdw>
            </a:effectLst>
          </a:endParaRPr>
        </a:p>
      </dgm:t>
    </dgm:pt>
    <dgm:pt modelId="{FF95FB2B-DC38-4980-8758-69321B6BC2CD}" type="parTrans" cxnId="{F9DC71F8-CE67-40F0-9A2C-4468833E19E9}">
      <dgm:prSet/>
      <dgm:spPr/>
      <dgm:t>
        <a:bodyPr/>
        <a:lstStyle/>
        <a:p>
          <a:endParaRPr lang="en-US" sz="1600">
            <a:solidFill>
              <a:schemeClr val="tx1"/>
            </a:solidFill>
          </a:endParaRPr>
        </a:p>
      </dgm:t>
    </dgm:pt>
    <dgm:pt modelId="{90FB621B-3C93-4F21-8F79-F13C137A0D65}" type="sibTrans" cxnId="{F9DC71F8-CE67-40F0-9A2C-4468833E19E9}">
      <dgm:prSet custT="1"/>
      <dgm:spPr/>
      <dgm:t>
        <a:bodyPr/>
        <a:lstStyle/>
        <a:p>
          <a:endParaRPr lang="en-US" sz="700">
            <a:solidFill>
              <a:schemeClr val="tx1"/>
            </a:solidFill>
          </a:endParaRPr>
        </a:p>
      </dgm:t>
    </dgm:pt>
    <dgm:pt modelId="{4B317E07-F9B6-4DE1-976E-F1E9B10F4253}">
      <dgm:prSet phldrT="[Text]" custT="1"/>
      <dgm:spPr/>
      <dgm:t>
        <a:bodyPr/>
        <a:lstStyle/>
        <a:p>
          <a:r>
            <a:rPr lang="en-US" sz="1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a:t>
          </a:r>
        </a:p>
        <a:p>
          <a:r>
            <a:rPr lang="en-US" sz="1200" b="1" dirty="0" smtClean="0">
              <a:solidFill>
                <a:schemeClr val="tx1"/>
              </a:solidFill>
            </a:rPr>
            <a:t>Staff </a:t>
          </a:r>
        </a:p>
        <a:p>
          <a:r>
            <a:rPr lang="en-US" sz="1200" b="1" dirty="0" smtClean="0">
              <a:solidFill>
                <a:schemeClr val="tx1"/>
              </a:solidFill>
            </a:rPr>
            <a:t>Reviews amendments Posts to the BCIS</a:t>
          </a:r>
        </a:p>
        <a:p>
          <a:r>
            <a:rPr lang="en-US" sz="1400" b="1" dirty="0" smtClean="0">
              <a:solidFill>
                <a:srgbClr val="FFFF00"/>
              </a:solidFill>
              <a:effectLst>
                <a:outerShdw blurRad="38100" dist="38100" dir="2700000" algn="tl">
                  <a:srgbClr val="000000">
                    <a:alpha val="43137"/>
                  </a:srgbClr>
                </a:outerShdw>
              </a:effectLst>
            </a:rPr>
            <a:t>1/2/2019</a:t>
          </a:r>
          <a:endParaRPr lang="en-US" sz="1400" b="1" dirty="0">
            <a:solidFill>
              <a:srgbClr val="FFFF00"/>
            </a:solidFill>
            <a:effectLst>
              <a:outerShdw blurRad="38100" dist="38100" dir="2700000" algn="tl">
                <a:srgbClr val="000000">
                  <a:alpha val="43137"/>
                </a:srgbClr>
              </a:outerShdw>
            </a:effectLst>
          </a:endParaRPr>
        </a:p>
      </dgm:t>
    </dgm:pt>
    <dgm:pt modelId="{FA2F545A-5464-4C80-8A60-D3B739551534}" type="parTrans" cxnId="{3AEAEDD0-0554-44DF-B3ED-3DC7322DD29D}">
      <dgm:prSet/>
      <dgm:spPr/>
      <dgm:t>
        <a:bodyPr/>
        <a:lstStyle/>
        <a:p>
          <a:endParaRPr lang="en-US" sz="1600">
            <a:solidFill>
              <a:schemeClr val="tx1"/>
            </a:solidFill>
          </a:endParaRPr>
        </a:p>
      </dgm:t>
    </dgm:pt>
    <dgm:pt modelId="{AD171DCF-66CD-434A-A44C-D5C3C9408D6D}" type="sibTrans" cxnId="{3AEAEDD0-0554-44DF-B3ED-3DC7322DD29D}">
      <dgm:prSet custT="1"/>
      <dgm:spPr/>
      <dgm:t>
        <a:bodyPr/>
        <a:lstStyle/>
        <a:p>
          <a:endParaRPr lang="en-US" sz="700">
            <a:solidFill>
              <a:schemeClr val="tx1"/>
            </a:solidFill>
          </a:endParaRPr>
        </a:p>
      </dgm:t>
    </dgm:pt>
    <dgm:pt modelId="{26CE6E8C-0430-4B9E-88CF-CA215F586B4B}">
      <dgm:prSet phldrT="[Text]" custT="1"/>
      <dgm:spPr/>
      <dgm:t>
        <a:bodyPr/>
        <a:lstStyle/>
        <a:p>
          <a:r>
            <a:rPr lang="en-US" sz="1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a:t>
          </a:r>
        </a:p>
        <a:p>
          <a:r>
            <a:rPr lang="en-US" sz="1400" b="1" dirty="0" smtClean="0">
              <a:solidFill>
                <a:schemeClr val="tx1"/>
              </a:solidFill>
            </a:rPr>
            <a:t>1</a:t>
          </a:r>
          <a:r>
            <a:rPr lang="en-US" sz="1400" b="1" baseline="30000" dirty="0" smtClean="0">
              <a:solidFill>
                <a:schemeClr val="tx1"/>
              </a:solidFill>
            </a:rPr>
            <a:t>st</a:t>
          </a:r>
          <a:r>
            <a:rPr lang="en-US" sz="1400" b="1" dirty="0" smtClean="0">
              <a:solidFill>
                <a:schemeClr val="tx1"/>
              </a:solidFill>
            </a:rPr>
            <a:t> 45 day comment period ends</a:t>
          </a:r>
        </a:p>
        <a:p>
          <a:r>
            <a:rPr lang="en-US" sz="1200" b="1" dirty="0" smtClean="0">
              <a:solidFill>
                <a:srgbClr val="FFFF00"/>
              </a:solidFill>
              <a:effectLst>
                <a:outerShdw blurRad="38100" dist="38100" dir="2700000" algn="tl">
                  <a:srgbClr val="000000">
                    <a:alpha val="43137"/>
                  </a:srgbClr>
                </a:outerShdw>
              </a:effectLst>
            </a:rPr>
            <a:t>2/18/2019</a:t>
          </a:r>
          <a:endParaRPr lang="en-US" sz="1050" b="1" dirty="0">
            <a:solidFill>
              <a:srgbClr val="FFFF00"/>
            </a:solidFill>
            <a:effectLst>
              <a:outerShdw blurRad="38100" dist="38100" dir="2700000" algn="tl">
                <a:srgbClr val="000000">
                  <a:alpha val="43137"/>
                </a:srgbClr>
              </a:outerShdw>
            </a:effectLst>
          </a:endParaRPr>
        </a:p>
      </dgm:t>
    </dgm:pt>
    <dgm:pt modelId="{82F250CE-C8C4-477C-9C13-19453958DEB1}" type="parTrans" cxnId="{9E696451-AF6E-440C-8C82-8F148491EE40}">
      <dgm:prSet/>
      <dgm:spPr/>
      <dgm:t>
        <a:bodyPr/>
        <a:lstStyle/>
        <a:p>
          <a:endParaRPr lang="en-US" sz="1600">
            <a:solidFill>
              <a:schemeClr val="tx1"/>
            </a:solidFill>
          </a:endParaRPr>
        </a:p>
      </dgm:t>
    </dgm:pt>
    <dgm:pt modelId="{7FEA8877-7B37-41D8-8C19-011CAED7D02D}" type="sibTrans" cxnId="{9E696451-AF6E-440C-8C82-8F148491EE40}">
      <dgm:prSet custT="1"/>
      <dgm:spPr/>
      <dgm:t>
        <a:bodyPr/>
        <a:lstStyle/>
        <a:p>
          <a:endParaRPr lang="en-US" sz="700">
            <a:solidFill>
              <a:schemeClr val="tx1"/>
            </a:solidFill>
          </a:endParaRPr>
        </a:p>
      </dgm:t>
    </dgm:pt>
    <dgm:pt modelId="{6256E826-B946-4F1E-8643-59561BAFB69E}">
      <dgm:prSet phldrT="[Text]" custT="1"/>
      <dgm:spPr/>
      <dgm:t>
        <a:bodyPr/>
        <a:lstStyle/>
        <a:p>
          <a:r>
            <a:rPr lang="en-US" sz="1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a:t>
          </a:r>
        </a:p>
        <a:p>
          <a:r>
            <a:rPr lang="en-US" sz="1200" b="1" dirty="0" smtClean="0">
              <a:solidFill>
                <a:schemeClr val="tx1"/>
              </a:solidFill>
            </a:rPr>
            <a:t>POSTED-on BCIS proposed code changes</a:t>
          </a:r>
        </a:p>
        <a:p>
          <a:r>
            <a:rPr lang="en-US" sz="1400" b="1" dirty="0" smtClean="0">
              <a:solidFill>
                <a:srgbClr val="FFFF00"/>
              </a:solidFill>
              <a:effectLst>
                <a:outerShdw blurRad="38100" dist="38100" dir="2700000" algn="tl">
                  <a:srgbClr val="000000">
                    <a:alpha val="43137"/>
                  </a:srgbClr>
                </a:outerShdw>
              </a:effectLst>
            </a:rPr>
            <a:t>3/1/2019</a:t>
          </a:r>
        </a:p>
      </dgm:t>
    </dgm:pt>
    <dgm:pt modelId="{5E1AD289-6A9F-4A87-86C4-5233AC652D6F}" type="parTrans" cxnId="{5AA7E8D0-A1EE-4773-A953-103124EE2893}">
      <dgm:prSet/>
      <dgm:spPr/>
      <dgm:t>
        <a:bodyPr/>
        <a:lstStyle/>
        <a:p>
          <a:endParaRPr lang="en-US" sz="1600">
            <a:solidFill>
              <a:schemeClr val="tx1"/>
            </a:solidFill>
          </a:endParaRPr>
        </a:p>
      </dgm:t>
    </dgm:pt>
    <dgm:pt modelId="{F7C573F2-4262-4643-A50F-7A23387D2B08}" type="sibTrans" cxnId="{5AA7E8D0-A1EE-4773-A953-103124EE2893}">
      <dgm:prSet custT="1"/>
      <dgm:spPr/>
      <dgm:t>
        <a:bodyPr/>
        <a:lstStyle/>
        <a:p>
          <a:endParaRPr lang="en-US" sz="700">
            <a:solidFill>
              <a:schemeClr val="tx1"/>
            </a:solidFill>
          </a:endParaRPr>
        </a:p>
      </dgm:t>
    </dgm:pt>
    <dgm:pt modelId="{257F5D28-F9D3-4CB4-9D10-5495BE4EE406}">
      <dgm:prSet phldrT="[Text]" custT="1"/>
      <dgm:spPr/>
      <dgm:t>
        <a:bodyPr/>
        <a:lstStyle/>
        <a:p>
          <a:r>
            <a:rPr lang="en-US" sz="1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p>
        <a:p>
          <a:r>
            <a:rPr lang="en-US" sz="1200" b="1" dirty="0" smtClean="0">
              <a:solidFill>
                <a:schemeClr val="tx1"/>
              </a:solidFill>
            </a:rPr>
            <a:t>TACs </a:t>
          </a:r>
        </a:p>
        <a:p>
          <a:r>
            <a:rPr lang="en-US" sz="1200" b="1" dirty="0" smtClean="0">
              <a:solidFill>
                <a:schemeClr val="tx1"/>
              </a:solidFill>
            </a:rPr>
            <a:t>consider proposed mods (1</a:t>
          </a:r>
          <a:r>
            <a:rPr lang="en-US" sz="1200" b="1" baseline="30000" dirty="0" smtClean="0">
              <a:solidFill>
                <a:schemeClr val="tx1"/>
              </a:solidFill>
            </a:rPr>
            <a:t>st</a:t>
          </a:r>
          <a:r>
            <a:rPr lang="en-US" sz="1200" b="1" dirty="0" smtClean="0">
              <a:solidFill>
                <a:schemeClr val="tx1"/>
              </a:solidFill>
            </a:rPr>
            <a:t> 45 day comm. period)</a:t>
          </a:r>
        </a:p>
        <a:p>
          <a:r>
            <a:rPr lang="en-US" sz="1200" b="1" dirty="0" smtClean="0">
              <a:solidFill>
                <a:schemeClr val="tx1"/>
              </a:solidFill>
              <a:effectLst>
                <a:outerShdw blurRad="38100" dist="38100" dir="2700000" algn="tl">
                  <a:srgbClr val="000000">
                    <a:alpha val="43137"/>
                  </a:srgbClr>
                </a:outerShdw>
              </a:effectLst>
            </a:rPr>
            <a:t>3/18-21/2019</a:t>
          </a:r>
          <a:endParaRPr lang="en-US" sz="1200" b="1" dirty="0">
            <a:solidFill>
              <a:schemeClr val="tx1"/>
            </a:solidFill>
            <a:effectLst>
              <a:outerShdw blurRad="38100" dist="38100" dir="2700000" algn="tl">
                <a:srgbClr val="000000">
                  <a:alpha val="43137"/>
                </a:srgbClr>
              </a:outerShdw>
            </a:effectLst>
          </a:endParaRPr>
        </a:p>
      </dgm:t>
    </dgm:pt>
    <dgm:pt modelId="{97CB577C-DF2E-4242-A3C1-E0835647A64B}" type="parTrans" cxnId="{E8FAD24C-AA79-445F-B242-691BA2C80909}">
      <dgm:prSet/>
      <dgm:spPr/>
      <dgm:t>
        <a:bodyPr/>
        <a:lstStyle/>
        <a:p>
          <a:endParaRPr lang="en-US" sz="1600">
            <a:solidFill>
              <a:schemeClr val="tx1"/>
            </a:solidFill>
          </a:endParaRPr>
        </a:p>
      </dgm:t>
    </dgm:pt>
    <dgm:pt modelId="{A72B1110-B90B-4D0C-A192-DC5BA434B8ED}" type="sibTrans" cxnId="{E8FAD24C-AA79-445F-B242-691BA2C80909}">
      <dgm:prSet custT="1"/>
      <dgm:spPr/>
      <dgm:t>
        <a:bodyPr/>
        <a:lstStyle/>
        <a:p>
          <a:endParaRPr lang="en-US" sz="700">
            <a:solidFill>
              <a:schemeClr val="tx1"/>
            </a:solidFill>
          </a:endParaRPr>
        </a:p>
      </dgm:t>
    </dgm:pt>
    <dgm:pt modelId="{01014385-916E-4238-B841-8A03A654336E}">
      <dgm:prSet phldrT="[Text]" custT="1"/>
      <dgm:spPr/>
      <dgm:t>
        <a:bodyPr/>
        <a:lstStyle/>
        <a:p>
          <a:pPr defTabSz="711200">
            <a:lnSpc>
              <a:spcPct val="90000"/>
            </a:lnSpc>
            <a:spcBef>
              <a:spcPct val="0"/>
            </a:spcBef>
            <a:spcAft>
              <a:spcPct val="35000"/>
            </a:spcAft>
          </a:pPr>
          <a:r>
            <a:rPr lang="en-US" sz="1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a:t>
          </a:r>
        </a:p>
        <a:p>
          <a:pPr defTabSz="711200">
            <a:lnSpc>
              <a:spcPct val="90000"/>
            </a:lnSpc>
            <a:spcBef>
              <a:spcPct val="0"/>
            </a:spcBef>
            <a:spcAft>
              <a:spcPct val="35000"/>
            </a:spcAft>
          </a:pPr>
          <a:r>
            <a:rPr lang="en-US" sz="1200" b="1" dirty="0" smtClean="0">
              <a:solidFill>
                <a:schemeClr val="tx1"/>
              </a:solidFill>
            </a:rPr>
            <a:t>POSTED-</a:t>
          </a:r>
        </a:p>
        <a:p>
          <a:pPr marL="0" marR="0" indent="0" defTabSz="91440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on BCIS </a:t>
          </a:r>
        </a:p>
        <a:p>
          <a:pPr defTabSz="711200">
            <a:lnSpc>
              <a:spcPct val="90000"/>
            </a:lnSpc>
            <a:spcBef>
              <a:spcPct val="0"/>
            </a:spcBef>
            <a:spcAft>
              <a:spcPct val="35000"/>
            </a:spcAft>
          </a:pPr>
          <a:r>
            <a:rPr lang="en-US" sz="1200" b="1" dirty="0" smtClean="0">
              <a:solidFill>
                <a:schemeClr val="tx1"/>
              </a:solidFill>
            </a:rPr>
            <a:t>TAC recommendations </a:t>
          </a:r>
        </a:p>
        <a:p>
          <a:pPr defTabSz="711200">
            <a:lnSpc>
              <a:spcPct val="90000"/>
            </a:lnSpc>
            <a:spcBef>
              <a:spcPct val="0"/>
            </a:spcBef>
            <a:spcAft>
              <a:spcPct val="35000"/>
            </a:spcAft>
          </a:pPr>
          <a:r>
            <a:rPr lang="en-US" sz="1200" b="1" dirty="0" smtClean="0">
              <a:solidFill>
                <a:schemeClr val="tx1"/>
              </a:solidFill>
              <a:effectLst>
                <a:outerShdw blurRad="38100" dist="38100" dir="2700000" algn="tl">
                  <a:srgbClr val="000000">
                    <a:alpha val="43137"/>
                  </a:srgbClr>
                </a:outerShdw>
              </a:effectLst>
            </a:rPr>
            <a:t>4/12/2019</a:t>
          </a:r>
          <a:endParaRPr lang="en-US" sz="1200" dirty="0">
            <a:solidFill>
              <a:schemeClr val="tx1"/>
            </a:solidFill>
            <a:effectLst>
              <a:outerShdw blurRad="38100" dist="38100" dir="2700000" algn="tl">
                <a:srgbClr val="000000">
                  <a:alpha val="43137"/>
                </a:srgbClr>
              </a:outerShdw>
            </a:effectLst>
          </a:endParaRPr>
        </a:p>
      </dgm:t>
    </dgm:pt>
    <dgm:pt modelId="{E5EF8F99-AD95-4534-8A82-0BDEB1BABBE8}" type="parTrans" cxnId="{292C556F-7DED-4B20-B1A2-6628627937DC}">
      <dgm:prSet/>
      <dgm:spPr/>
      <dgm:t>
        <a:bodyPr/>
        <a:lstStyle/>
        <a:p>
          <a:endParaRPr lang="en-US" sz="1600">
            <a:solidFill>
              <a:schemeClr val="tx1"/>
            </a:solidFill>
          </a:endParaRPr>
        </a:p>
      </dgm:t>
    </dgm:pt>
    <dgm:pt modelId="{850A52F3-E15E-44F1-8C9D-AB8C66BA7FE7}" type="sibTrans" cxnId="{292C556F-7DED-4B20-B1A2-6628627937DC}">
      <dgm:prSet/>
      <dgm:spPr/>
      <dgm:t>
        <a:bodyPr/>
        <a:lstStyle/>
        <a:p>
          <a:endParaRPr lang="en-US" sz="1600">
            <a:solidFill>
              <a:schemeClr val="tx1"/>
            </a:solidFill>
          </a:endParaRPr>
        </a:p>
      </dgm:t>
    </dgm:pt>
    <dgm:pt modelId="{157F90B5-36C2-4967-9B6B-DB32A36E180A}" type="pres">
      <dgm:prSet presAssocID="{10DFDFA1-5A04-4CC9-A3F7-C1F6ED395766}" presName="Name0" presStyleCnt="0">
        <dgm:presLayoutVars>
          <dgm:dir/>
          <dgm:resizeHandles val="exact"/>
        </dgm:presLayoutVars>
      </dgm:prSet>
      <dgm:spPr/>
    </dgm:pt>
    <dgm:pt modelId="{BCCE5B16-A328-475C-ADB7-A775D5BC7B7E}" type="pres">
      <dgm:prSet presAssocID="{02F5C555-DD9F-4A0E-9651-ECCBD2394A85}" presName="node" presStyleLbl="node1" presStyleIdx="0" presStyleCnt="6" custScaleX="169755">
        <dgm:presLayoutVars>
          <dgm:bulletEnabled val="1"/>
        </dgm:presLayoutVars>
      </dgm:prSet>
      <dgm:spPr/>
      <dgm:t>
        <a:bodyPr/>
        <a:lstStyle/>
        <a:p>
          <a:endParaRPr lang="en-US"/>
        </a:p>
      </dgm:t>
    </dgm:pt>
    <dgm:pt modelId="{C6B58BC2-6056-482A-8705-6209A735D2C2}" type="pres">
      <dgm:prSet presAssocID="{90FB621B-3C93-4F21-8F79-F13C137A0D65}" presName="sibTrans" presStyleLbl="sibTrans2D1" presStyleIdx="0" presStyleCnt="5"/>
      <dgm:spPr/>
      <dgm:t>
        <a:bodyPr/>
        <a:lstStyle/>
        <a:p>
          <a:endParaRPr lang="en-US"/>
        </a:p>
      </dgm:t>
    </dgm:pt>
    <dgm:pt modelId="{C4DE8AA1-B2D8-4648-9F01-30D9E7611641}" type="pres">
      <dgm:prSet presAssocID="{90FB621B-3C93-4F21-8F79-F13C137A0D65}" presName="connectorText" presStyleLbl="sibTrans2D1" presStyleIdx="0" presStyleCnt="5"/>
      <dgm:spPr/>
      <dgm:t>
        <a:bodyPr/>
        <a:lstStyle/>
        <a:p>
          <a:endParaRPr lang="en-US"/>
        </a:p>
      </dgm:t>
    </dgm:pt>
    <dgm:pt modelId="{E8E2DC95-AD87-4CB3-BE4C-0E9F0B63CCA9}" type="pres">
      <dgm:prSet presAssocID="{4B317E07-F9B6-4DE1-976E-F1E9B10F4253}" presName="node" presStyleLbl="node1" presStyleIdx="1" presStyleCnt="6" custScaleX="139909">
        <dgm:presLayoutVars>
          <dgm:bulletEnabled val="1"/>
        </dgm:presLayoutVars>
      </dgm:prSet>
      <dgm:spPr/>
      <dgm:t>
        <a:bodyPr/>
        <a:lstStyle/>
        <a:p>
          <a:endParaRPr lang="en-US"/>
        </a:p>
      </dgm:t>
    </dgm:pt>
    <dgm:pt modelId="{5AE3CE3E-DCDD-43F7-9B92-A1565A31B18A}" type="pres">
      <dgm:prSet presAssocID="{AD171DCF-66CD-434A-A44C-D5C3C9408D6D}" presName="sibTrans" presStyleLbl="sibTrans2D1" presStyleIdx="1" presStyleCnt="5"/>
      <dgm:spPr/>
      <dgm:t>
        <a:bodyPr/>
        <a:lstStyle/>
        <a:p>
          <a:endParaRPr lang="en-US"/>
        </a:p>
      </dgm:t>
    </dgm:pt>
    <dgm:pt modelId="{6C05A81D-D2B1-451F-9544-36C424E4F763}" type="pres">
      <dgm:prSet presAssocID="{AD171DCF-66CD-434A-A44C-D5C3C9408D6D}" presName="connectorText" presStyleLbl="sibTrans2D1" presStyleIdx="1" presStyleCnt="5"/>
      <dgm:spPr/>
      <dgm:t>
        <a:bodyPr/>
        <a:lstStyle/>
        <a:p>
          <a:endParaRPr lang="en-US"/>
        </a:p>
      </dgm:t>
    </dgm:pt>
    <dgm:pt modelId="{DF500D9A-E0D1-4D38-ADF0-C1AD80299A42}" type="pres">
      <dgm:prSet presAssocID="{26CE6E8C-0430-4B9E-88CF-CA215F586B4B}" presName="node" presStyleLbl="node1" presStyleIdx="2" presStyleCnt="6" custScaleX="132565">
        <dgm:presLayoutVars>
          <dgm:bulletEnabled val="1"/>
        </dgm:presLayoutVars>
      </dgm:prSet>
      <dgm:spPr/>
      <dgm:t>
        <a:bodyPr/>
        <a:lstStyle/>
        <a:p>
          <a:endParaRPr lang="en-US"/>
        </a:p>
      </dgm:t>
    </dgm:pt>
    <dgm:pt modelId="{FB5E56B6-42DA-465B-8D3B-B04C003F7D74}" type="pres">
      <dgm:prSet presAssocID="{7FEA8877-7B37-41D8-8C19-011CAED7D02D}" presName="sibTrans" presStyleLbl="sibTrans2D1" presStyleIdx="2" presStyleCnt="5"/>
      <dgm:spPr/>
      <dgm:t>
        <a:bodyPr/>
        <a:lstStyle/>
        <a:p>
          <a:endParaRPr lang="en-US"/>
        </a:p>
      </dgm:t>
    </dgm:pt>
    <dgm:pt modelId="{D1C6EF30-DB2D-433D-96F8-1B8C04479640}" type="pres">
      <dgm:prSet presAssocID="{7FEA8877-7B37-41D8-8C19-011CAED7D02D}" presName="connectorText" presStyleLbl="sibTrans2D1" presStyleIdx="2" presStyleCnt="5"/>
      <dgm:spPr/>
      <dgm:t>
        <a:bodyPr/>
        <a:lstStyle/>
        <a:p>
          <a:endParaRPr lang="en-US"/>
        </a:p>
      </dgm:t>
    </dgm:pt>
    <dgm:pt modelId="{95D40060-DE7A-48B5-ADD7-BDA5ACF2C945}" type="pres">
      <dgm:prSet presAssocID="{6256E826-B946-4F1E-8643-59561BAFB69E}" presName="node" presStyleLbl="node1" presStyleIdx="3" presStyleCnt="6" custScaleX="122503">
        <dgm:presLayoutVars>
          <dgm:bulletEnabled val="1"/>
        </dgm:presLayoutVars>
      </dgm:prSet>
      <dgm:spPr/>
      <dgm:t>
        <a:bodyPr/>
        <a:lstStyle/>
        <a:p>
          <a:endParaRPr lang="en-US"/>
        </a:p>
      </dgm:t>
    </dgm:pt>
    <dgm:pt modelId="{100B9EC5-E7A9-4291-AD48-71EB1830B6AE}" type="pres">
      <dgm:prSet presAssocID="{F7C573F2-4262-4643-A50F-7A23387D2B08}" presName="sibTrans" presStyleLbl="sibTrans2D1" presStyleIdx="3" presStyleCnt="5"/>
      <dgm:spPr/>
      <dgm:t>
        <a:bodyPr/>
        <a:lstStyle/>
        <a:p>
          <a:endParaRPr lang="en-US"/>
        </a:p>
      </dgm:t>
    </dgm:pt>
    <dgm:pt modelId="{B1F6AD4C-A133-48F0-9757-FDE74EAAA683}" type="pres">
      <dgm:prSet presAssocID="{F7C573F2-4262-4643-A50F-7A23387D2B08}" presName="connectorText" presStyleLbl="sibTrans2D1" presStyleIdx="3" presStyleCnt="5"/>
      <dgm:spPr/>
      <dgm:t>
        <a:bodyPr/>
        <a:lstStyle/>
        <a:p>
          <a:endParaRPr lang="en-US"/>
        </a:p>
      </dgm:t>
    </dgm:pt>
    <dgm:pt modelId="{430655C1-6D9E-4A81-A77A-9E8C450961CF}" type="pres">
      <dgm:prSet presAssocID="{257F5D28-F9D3-4CB4-9D10-5495BE4EE406}" presName="node" presStyleLbl="node1" presStyleIdx="4" presStyleCnt="6" custScaleX="176033">
        <dgm:presLayoutVars>
          <dgm:bulletEnabled val="1"/>
        </dgm:presLayoutVars>
      </dgm:prSet>
      <dgm:spPr/>
      <dgm:t>
        <a:bodyPr/>
        <a:lstStyle/>
        <a:p>
          <a:endParaRPr lang="en-US"/>
        </a:p>
      </dgm:t>
    </dgm:pt>
    <dgm:pt modelId="{F06739E2-5CDD-469B-9642-B5BB513D0D96}" type="pres">
      <dgm:prSet presAssocID="{A72B1110-B90B-4D0C-A192-DC5BA434B8ED}" presName="sibTrans" presStyleLbl="sibTrans2D1" presStyleIdx="4" presStyleCnt="5"/>
      <dgm:spPr/>
      <dgm:t>
        <a:bodyPr/>
        <a:lstStyle/>
        <a:p>
          <a:endParaRPr lang="en-US"/>
        </a:p>
      </dgm:t>
    </dgm:pt>
    <dgm:pt modelId="{5861D0A6-5003-4049-97C5-B25CD7893E30}" type="pres">
      <dgm:prSet presAssocID="{A72B1110-B90B-4D0C-A192-DC5BA434B8ED}" presName="connectorText" presStyleLbl="sibTrans2D1" presStyleIdx="4" presStyleCnt="5"/>
      <dgm:spPr/>
      <dgm:t>
        <a:bodyPr/>
        <a:lstStyle/>
        <a:p>
          <a:endParaRPr lang="en-US"/>
        </a:p>
      </dgm:t>
    </dgm:pt>
    <dgm:pt modelId="{36624E1E-AC66-4ECB-81DE-95EA5D6B8A6C}" type="pres">
      <dgm:prSet presAssocID="{01014385-916E-4238-B841-8A03A654336E}" presName="node" presStyleLbl="node1" presStyleIdx="5" presStyleCnt="6" custScaleX="182634">
        <dgm:presLayoutVars>
          <dgm:bulletEnabled val="1"/>
        </dgm:presLayoutVars>
      </dgm:prSet>
      <dgm:spPr/>
      <dgm:t>
        <a:bodyPr/>
        <a:lstStyle/>
        <a:p>
          <a:endParaRPr lang="en-US"/>
        </a:p>
      </dgm:t>
    </dgm:pt>
  </dgm:ptLst>
  <dgm:cxnLst>
    <dgm:cxn modelId="{5AA7E8D0-A1EE-4773-A953-103124EE2893}" srcId="{10DFDFA1-5A04-4CC9-A3F7-C1F6ED395766}" destId="{6256E826-B946-4F1E-8643-59561BAFB69E}" srcOrd="3" destOrd="0" parTransId="{5E1AD289-6A9F-4A87-86C4-5233AC652D6F}" sibTransId="{F7C573F2-4262-4643-A50F-7A23387D2B08}"/>
    <dgm:cxn modelId="{F3A8C5DE-7711-4896-A018-EE98F04F0B44}" type="presOf" srcId="{90FB621B-3C93-4F21-8F79-F13C137A0D65}" destId="{C4DE8AA1-B2D8-4648-9F01-30D9E7611641}" srcOrd="1" destOrd="0" presId="urn:microsoft.com/office/officeart/2005/8/layout/process1"/>
    <dgm:cxn modelId="{71E48F70-8D34-4C1E-95EF-8FB50A88E800}" type="presOf" srcId="{F7C573F2-4262-4643-A50F-7A23387D2B08}" destId="{100B9EC5-E7A9-4291-AD48-71EB1830B6AE}" srcOrd="0" destOrd="0" presId="urn:microsoft.com/office/officeart/2005/8/layout/process1"/>
    <dgm:cxn modelId="{15F1B171-3785-4AC0-8D41-509F27F3A98F}" type="presOf" srcId="{26CE6E8C-0430-4B9E-88CF-CA215F586B4B}" destId="{DF500D9A-E0D1-4D38-ADF0-C1AD80299A42}" srcOrd="0" destOrd="0" presId="urn:microsoft.com/office/officeart/2005/8/layout/process1"/>
    <dgm:cxn modelId="{D9F6138B-80A4-4858-A34C-B111132EE029}" type="presOf" srcId="{90FB621B-3C93-4F21-8F79-F13C137A0D65}" destId="{C6B58BC2-6056-482A-8705-6209A735D2C2}" srcOrd="0" destOrd="0" presId="urn:microsoft.com/office/officeart/2005/8/layout/process1"/>
    <dgm:cxn modelId="{CC12083E-03F2-43FC-9435-705E68B9E1E7}" type="presOf" srcId="{10DFDFA1-5A04-4CC9-A3F7-C1F6ED395766}" destId="{157F90B5-36C2-4967-9B6B-DB32A36E180A}" srcOrd="0" destOrd="0" presId="urn:microsoft.com/office/officeart/2005/8/layout/process1"/>
    <dgm:cxn modelId="{29363AA0-E1EE-4EC7-BCDF-64F5552D0FC8}" type="presOf" srcId="{F7C573F2-4262-4643-A50F-7A23387D2B08}" destId="{B1F6AD4C-A133-48F0-9757-FDE74EAAA683}" srcOrd="1" destOrd="0" presId="urn:microsoft.com/office/officeart/2005/8/layout/process1"/>
    <dgm:cxn modelId="{5BD2E822-41DB-45AA-B021-66B17F750517}" type="presOf" srcId="{7FEA8877-7B37-41D8-8C19-011CAED7D02D}" destId="{FB5E56B6-42DA-465B-8D3B-B04C003F7D74}" srcOrd="0" destOrd="0" presId="urn:microsoft.com/office/officeart/2005/8/layout/process1"/>
    <dgm:cxn modelId="{6597650A-6C10-4E1E-A3B3-AF2E7AB607A9}" type="presOf" srcId="{AD171DCF-66CD-434A-A44C-D5C3C9408D6D}" destId="{6C05A81D-D2B1-451F-9544-36C424E4F763}" srcOrd="1" destOrd="0" presId="urn:microsoft.com/office/officeart/2005/8/layout/process1"/>
    <dgm:cxn modelId="{9E696451-AF6E-440C-8C82-8F148491EE40}" srcId="{10DFDFA1-5A04-4CC9-A3F7-C1F6ED395766}" destId="{26CE6E8C-0430-4B9E-88CF-CA215F586B4B}" srcOrd="2" destOrd="0" parTransId="{82F250CE-C8C4-477C-9C13-19453958DEB1}" sibTransId="{7FEA8877-7B37-41D8-8C19-011CAED7D02D}"/>
    <dgm:cxn modelId="{E8FAD24C-AA79-445F-B242-691BA2C80909}" srcId="{10DFDFA1-5A04-4CC9-A3F7-C1F6ED395766}" destId="{257F5D28-F9D3-4CB4-9D10-5495BE4EE406}" srcOrd="4" destOrd="0" parTransId="{97CB577C-DF2E-4242-A3C1-E0835647A64B}" sibTransId="{A72B1110-B90B-4D0C-A192-DC5BA434B8ED}"/>
    <dgm:cxn modelId="{DE9001A3-9E3E-49CA-BF11-AC5E4F51E757}" type="presOf" srcId="{02F5C555-DD9F-4A0E-9651-ECCBD2394A85}" destId="{BCCE5B16-A328-475C-ADB7-A775D5BC7B7E}" srcOrd="0" destOrd="0" presId="urn:microsoft.com/office/officeart/2005/8/layout/process1"/>
    <dgm:cxn modelId="{292C556F-7DED-4B20-B1A2-6628627937DC}" srcId="{10DFDFA1-5A04-4CC9-A3F7-C1F6ED395766}" destId="{01014385-916E-4238-B841-8A03A654336E}" srcOrd="5" destOrd="0" parTransId="{E5EF8F99-AD95-4534-8A82-0BDEB1BABBE8}" sibTransId="{850A52F3-E15E-44F1-8C9D-AB8C66BA7FE7}"/>
    <dgm:cxn modelId="{EB18E26D-D7DE-4770-B119-8B660DEFE95A}" type="presOf" srcId="{6256E826-B946-4F1E-8643-59561BAFB69E}" destId="{95D40060-DE7A-48B5-ADD7-BDA5ACF2C945}" srcOrd="0" destOrd="0" presId="urn:microsoft.com/office/officeart/2005/8/layout/process1"/>
    <dgm:cxn modelId="{09EEFE99-8355-4456-A671-8309C7E611BA}" type="presOf" srcId="{AD171DCF-66CD-434A-A44C-D5C3C9408D6D}" destId="{5AE3CE3E-DCDD-43F7-9B92-A1565A31B18A}" srcOrd="0" destOrd="0" presId="urn:microsoft.com/office/officeart/2005/8/layout/process1"/>
    <dgm:cxn modelId="{F795F975-6CF3-4FE3-8646-655E973D1FAA}" type="presOf" srcId="{257F5D28-F9D3-4CB4-9D10-5495BE4EE406}" destId="{430655C1-6D9E-4A81-A77A-9E8C450961CF}" srcOrd="0" destOrd="0" presId="urn:microsoft.com/office/officeart/2005/8/layout/process1"/>
    <dgm:cxn modelId="{9D493813-990C-4D72-B56F-F3E463661DF8}" type="presOf" srcId="{7FEA8877-7B37-41D8-8C19-011CAED7D02D}" destId="{D1C6EF30-DB2D-433D-96F8-1B8C04479640}" srcOrd="1" destOrd="0" presId="urn:microsoft.com/office/officeart/2005/8/layout/process1"/>
    <dgm:cxn modelId="{F9DC71F8-CE67-40F0-9A2C-4468833E19E9}" srcId="{10DFDFA1-5A04-4CC9-A3F7-C1F6ED395766}" destId="{02F5C555-DD9F-4A0E-9651-ECCBD2394A85}" srcOrd="0" destOrd="0" parTransId="{FF95FB2B-DC38-4980-8758-69321B6BC2CD}" sibTransId="{90FB621B-3C93-4F21-8F79-F13C137A0D65}"/>
    <dgm:cxn modelId="{3AEAEDD0-0554-44DF-B3ED-3DC7322DD29D}" srcId="{10DFDFA1-5A04-4CC9-A3F7-C1F6ED395766}" destId="{4B317E07-F9B6-4DE1-976E-F1E9B10F4253}" srcOrd="1" destOrd="0" parTransId="{FA2F545A-5464-4C80-8A60-D3B739551534}" sibTransId="{AD171DCF-66CD-434A-A44C-D5C3C9408D6D}"/>
    <dgm:cxn modelId="{5AFBDD37-B7E1-456A-84F1-23EA321C36AD}" type="presOf" srcId="{A72B1110-B90B-4D0C-A192-DC5BA434B8ED}" destId="{F06739E2-5CDD-469B-9642-B5BB513D0D96}" srcOrd="0" destOrd="0" presId="urn:microsoft.com/office/officeart/2005/8/layout/process1"/>
    <dgm:cxn modelId="{A6FC79A2-AEEE-48CB-8A88-0075C98ADC9D}" type="presOf" srcId="{01014385-916E-4238-B841-8A03A654336E}" destId="{36624E1E-AC66-4ECB-81DE-95EA5D6B8A6C}" srcOrd="0" destOrd="0" presId="urn:microsoft.com/office/officeart/2005/8/layout/process1"/>
    <dgm:cxn modelId="{EBAD60AD-6B40-4C18-80CC-A47FE3671FA6}" type="presOf" srcId="{4B317E07-F9B6-4DE1-976E-F1E9B10F4253}" destId="{E8E2DC95-AD87-4CB3-BE4C-0E9F0B63CCA9}" srcOrd="0" destOrd="0" presId="urn:microsoft.com/office/officeart/2005/8/layout/process1"/>
    <dgm:cxn modelId="{C3F609C3-5534-4270-93D7-6368B7321BC2}" type="presOf" srcId="{A72B1110-B90B-4D0C-A192-DC5BA434B8ED}" destId="{5861D0A6-5003-4049-97C5-B25CD7893E30}" srcOrd="1" destOrd="0" presId="urn:microsoft.com/office/officeart/2005/8/layout/process1"/>
    <dgm:cxn modelId="{5EF8E697-A3A4-45F6-B141-93B14B266314}" type="presParOf" srcId="{157F90B5-36C2-4967-9B6B-DB32A36E180A}" destId="{BCCE5B16-A328-475C-ADB7-A775D5BC7B7E}" srcOrd="0" destOrd="0" presId="urn:microsoft.com/office/officeart/2005/8/layout/process1"/>
    <dgm:cxn modelId="{76A2073C-62A6-496D-B713-E20617D5F669}" type="presParOf" srcId="{157F90B5-36C2-4967-9B6B-DB32A36E180A}" destId="{C6B58BC2-6056-482A-8705-6209A735D2C2}" srcOrd="1" destOrd="0" presId="urn:microsoft.com/office/officeart/2005/8/layout/process1"/>
    <dgm:cxn modelId="{9E7F3544-86AB-48A3-8C66-396E8651680A}" type="presParOf" srcId="{C6B58BC2-6056-482A-8705-6209A735D2C2}" destId="{C4DE8AA1-B2D8-4648-9F01-30D9E7611641}" srcOrd="0" destOrd="0" presId="urn:microsoft.com/office/officeart/2005/8/layout/process1"/>
    <dgm:cxn modelId="{4DD6B4E5-5429-4DC2-9894-287705837A70}" type="presParOf" srcId="{157F90B5-36C2-4967-9B6B-DB32A36E180A}" destId="{E8E2DC95-AD87-4CB3-BE4C-0E9F0B63CCA9}" srcOrd="2" destOrd="0" presId="urn:microsoft.com/office/officeart/2005/8/layout/process1"/>
    <dgm:cxn modelId="{E7DEC736-B428-4689-8A57-AB59FD71DE83}" type="presParOf" srcId="{157F90B5-36C2-4967-9B6B-DB32A36E180A}" destId="{5AE3CE3E-DCDD-43F7-9B92-A1565A31B18A}" srcOrd="3" destOrd="0" presId="urn:microsoft.com/office/officeart/2005/8/layout/process1"/>
    <dgm:cxn modelId="{CC7DD61A-47CD-4117-A2EE-9BF09A5C572F}" type="presParOf" srcId="{5AE3CE3E-DCDD-43F7-9B92-A1565A31B18A}" destId="{6C05A81D-D2B1-451F-9544-36C424E4F763}" srcOrd="0" destOrd="0" presId="urn:microsoft.com/office/officeart/2005/8/layout/process1"/>
    <dgm:cxn modelId="{BBB91BC8-C1E3-49FC-B887-BF8255E7DE69}" type="presParOf" srcId="{157F90B5-36C2-4967-9B6B-DB32A36E180A}" destId="{DF500D9A-E0D1-4D38-ADF0-C1AD80299A42}" srcOrd="4" destOrd="0" presId="urn:microsoft.com/office/officeart/2005/8/layout/process1"/>
    <dgm:cxn modelId="{8675DCDD-4D3A-4501-B521-C25558C7E2A1}" type="presParOf" srcId="{157F90B5-36C2-4967-9B6B-DB32A36E180A}" destId="{FB5E56B6-42DA-465B-8D3B-B04C003F7D74}" srcOrd="5" destOrd="0" presId="urn:microsoft.com/office/officeart/2005/8/layout/process1"/>
    <dgm:cxn modelId="{F25E0E3C-6D0C-4397-9952-501665CF91F7}" type="presParOf" srcId="{FB5E56B6-42DA-465B-8D3B-B04C003F7D74}" destId="{D1C6EF30-DB2D-433D-96F8-1B8C04479640}" srcOrd="0" destOrd="0" presId="urn:microsoft.com/office/officeart/2005/8/layout/process1"/>
    <dgm:cxn modelId="{3DD54FAC-7C98-46B6-80EE-5337458DD6C5}" type="presParOf" srcId="{157F90B5-36C2-4967-9B6B-DB32A36E180A}" destId="{95D40060-DE7A-48B5-ADD7-BDA5ACF2C945}" srcOrd="6" destOrd="0" presId="urn:microsoft.com/office/officeart/2005/8/layout/process1"/>
    <dgm:cxn modelId="{186CBED6-D25A-4EEC-87E2-5F673DFD0B89}" type="presParOf" srcId="{157F90B5-36C2-4967-9B6B-DB32A36E180A}" destId="{100B9EC5-E7A9-4291-AD48-71EB1830B6AE}" srcOrd="7" destOrd="0" presId="urn:microsoft.com/office/officeart/2005/8/layout/process1"/>
    <dgm:cxn modelId="{894CEE87-1F21-4C20-B375-ED810E0480AC}" type="presParOf" srcId="{100B9EC5-E7A9-4291-AD48-71EB1830B6AE}" destId="{B1F6AD4C-A133-48F0-9757-FDE74EAAA683}" srcOrd="0" destOrd="0" presId="urn:microsoft.com/office/officeart/2005/8/layout/process1"/>
    <dgm:cxn modelId="{2D698176-9F39-442E-893B-8126DF33021A}" type="presParOf" srcId="{157F90B5-36C2-4967-9B6B-DB32A36E180A}" destId="{430655C1-6D9E-4A81-A77A-9E8C450961CF}" srcOrd="8" destOrd="0" presId="urn:microsoft.com/office/officeart/2005/8/layout/process1"/>
    <dgm:cxn modelId="{E14CE0FD-180A-4D81-9D31-2F4B6400DCE9}" type="presParOf" srcId="{157F90B5-36C2-4967-9B6B-DB32A36E180A}" destId="{F06739E2-5CDD-469B-9642-B5BB513D0D96}" srcOrd="9" destOrd="0" presId="urn:microsoft.com/office/officeart/2005/8/layout/process1"/>
    <dgm:cxn modelId="{8AFA9C49-0874-430E-8EC4-6498F7FE546A}" type="presParOf" srcId="{F06739E2-5CDD-469B-9642-B5BB513D0D96}" destId="{5861D0A6-5003-4049-97C5-B25CD7893E30}" srcOrd="0" destOrd="0" presId="urn:microsoft.com/office/officeart/2005/8/layout/process1"/>
    <dgm:cxn modelId="{D2FBF6B0-6B9E-4D22-96C3-BD07C9BF84A8}" type="presParOf" srcId="{157F90B5-36C2-4967-9B6B-DB32A36E180A}" destId="{36624E1E-AC66-4ECB-81DE-95EA5D6B8A6C}" srcOrd="1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DFDFA1-5A04-4CC9-A3F7-C1F6ED395766}" type="doc">
      <dgm:prSet loTypeId="urn:microsoft.com/office/officeart/2005/8/layout/process1" loCatId="process" qsTypeId="urn:microsoft.com/office/officeart/2005/8/quickstyle/simple4" qsCatId="simple" csTypeId="urn:microsoft.com/office/officeart/2005/8/colors/colorful3" csCatId="colorful" phldr="1"/>
      <dgm:spPr/>
    </dgm:pt>
    <dgm:pt modelId="{02F5C555-DD9F-4A0E-9651-ECCBD2394A85}">
      <dgm:prSet phldrT="[Text]" custT="1"/>
      <dgm:spPr/>
      <dgm:t>
        <a:bodyPr/>
        <a:lstStyle/>
        <a:p>
          <a:r>
            <a:rPr lang="en-US" sz="1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a:t>
          </a:r>
        </a:p>
        <a:p>
          <a:r>
            <a:rPr lang="en-US" sz="1200" b="1" dirty="0" smtClean="0">
              <a:solidFill>
                <a:schemeClr val="tx1"/>
              </a:solidFill>
            </a:rPr>
            <a:t>2</a:t>
          </a:r>
          <a:r>
            <a:rPr lang="en-US" sz="1200" b="1" baseline="30000" dirty="0" smtClean="0">
              <a:solidFill>
                <a:schemeClr val="tx1"/>
              </a:solidFill>
            </a:rPr>
            <a:t>nd</a:t>
          </a:r>
          <a:r>
            <a:rPr lang="en-US" sz="1200" b="1" dirty="0" smtClean="0">
              <a:solidFill>
                <a:schemeClr val="tx1"/>
              </a:solidFill>
            </a:rPr>
            <a:t> 45 day comment period ends</a:t>
          </a:r>
        </a:p>
        <a:p>
          <a:r>
            <a:rPr lang="en-US" sz="1200" b="1" dirty="0" smtClean="0">
              <a:solidFill>
                <a:srgbClr val="FFFF00"/>
              </a:solidFill>
              <a:effectLst>
                <a:outerShdw blurRad="38100" dist="38100" dir="2700000" algn="tl">
                  <a:srgbClr val="000000">
                    <a:alpha val="43137"/>
                  </a:srgbClr>
                </a:outerShdw>
              </a:effectLst>
            </a:rPr>
            <a:t>6/14/2019</a:t>
          </a:r>
          <a:endParaRPr lang="en-US" sz="1050" b="1" dirty="0">
            <a:solidFill>
              <a:srgbClr val="FFFF00"/>
            </a:solidFill>
            <a:effectLst>
              <a:outerShdw blurRad="38100" dist="38100" dir="2700000" algn="tl">
                <a:srgbClr val="000000">
                  <a:alpha val="43137"/>
                </a:srgbClr>
              </a:outerShdw>
            </a:effectLst>
          </a:endParaRPr>
        </a:p>
      </dgm:t>
    </dgm:pt>
    <dgm:pt modelId="{FF95FB2B-DC38-4980-8758-69321B6BC2CD}" type="parTrans" cxnId="{F9DC71F8-CE67-40F0-9A2C-4468833E19E9}">
      <dgm:prSet/>
      <dgm:spPr/>
      <dgm:t>
        <a:bodyPr/>
        <a:lstStyle/>
        <a:p>
          <a:endParaRPr lang="en-US" sz="1400" b="1">
            <a:solidFill>
              <a:schemeClr val="tx1"/>
            </a:solidFill>
          </a:endParaRPr>
        </a:p>
      </dgm:t>
    </dgm:pt>
    <dgm:pt modelId="{90FB621B-3C93-4F21-8F79-F13C137A0D65}" type="sibTrans" cxnId="{F9DC71F8-CE67-40F0-9A2C-4468833E19E9}">
      <dgm:prSet custT="1"/>
      <dgm:spPr/>
      <dgm:t>
        <a:bodyPr/>
        <a:lstStyle/>
        <a:p>
          <a:endParaRPr lang="en-US" sz="1000" b="1">
            <a:solidFill>
              <a:schemeClr val="tx1"/>
            </a:solidFill>
          </a:endParaRPr>
        </a:p>
      </dgm:t>
    </dgm:pt>
    <dgm:pt modelId="{4B317E07-F9B6-4DE1-976E-F1E9B10F4253}">
      <dgm:prSet phldrT="[Text]" custT="1"/>
      <dgm:spPr/>
      <dgm:t>
        <a:bodyPr/>
        <a:lstStyle/>
        <a:p>
          <a:r>
            <a:rPr lang="en-US" sz="1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a:t>
          </a:r>
        </a:p>
        <a:p>
          <a:r>
            <a:rPr lang="en-US" sz="1100" b="1" dirty="0" smtClean="0">
              <a:solidFill>
                <a:schemeClr val="tx1"/>
              </a:solidFill>
              <a:effectLst/>
            </a:rPr>
            <a:t>POSTED-proposed changes with comments to the BCIS</a:t>
          </a:r>
        </a:p>
        <a:p>
          <a:r>
            <a:rPr lang="en-US" sz="1100" b="1" dirty="0" smtClean="0">
              <a:solidFill>
                <a:srgbClr val="FFFF00"/>
              </a:solidFill>
              <a:effectLst>
                <a:outerShdw blurRad="38100" dist="38100" dir="2700000" algn="tl">
                  <a:srgbClr val="000000">
                    <a:alpha val="43137"/>
                  </a:srgbClr>
                </a:outerShdw>
              </a:effectLst>
            </a:rPr>
            <a:t>6/21/2019</a:t>
          </a:r>
          <a:endParaRPr lang="en-US" sz="1100" b="1" dirty="0">
            <a:solidFill>
              <a:srgbClr val="FFFF00"/>
            </a:solidFill>
            <a:effectLst>
              <a:outerShdw blurRad="38100" dist="38100" dir="2700000" algn="tl">
                <a:srgbClr val="000000">
                  <a:alpha val="43137"/>
                </a:srgbClr>
              </a:outerShdw>
            </a:effectLst>
          </a:endParaRPr>
        </a:p>
      </dgm:t>
    </dgm:pt>
    <dgm:pt modelId="{FA2F545A-5464-4C80-8A60-D3B739551534}" type="parTrans" cxnId="{3AEAEDD0-0554-44DF-B3ED-3DC7322DD29D}">
      <dgm:prSet/>
      <dgm:spPr/>
      <dgm:t>
        <a:bodyPr/>
        <a:lstStyle/>
        <a:p>
          <a:endParaRPr lang="en-US" sz="1400" b="1">
            <a:solidFill>
              <a:schemeClr val="tx1"/>
            </a:solidFill>
          </a:endParaRPr>
        </a:p>
      </dgm:t>
    </dgm:pt>
    <dgm:pt modelId="{AD171DCF-66CD-434A-A44C-D5C3C9408D6D}" type="sibTrans" cxnId="{3AEAEDD0-0554-44DF-B3ED-3DC7322DD29D}">
      <dgm:prSet custT="1"/>
      <dgm:spPr/>
      <dgm:t>
        <a:bodyPr/>
        <a:lstStyle/>
        <a:p>
          <a:endParaRPr lang="en-US" sz="1000" b="1">
            <a:solidFill>
              <a:schemeClr val="tx1"/>
            </a:solidFill>
          </a:endParaRPr>
        </a:p>
      </dgm:t>
    </dgm:pt>
    <dgm:pt modelId="{26CE6E8C-0430-4B9E-88CF-CA215F586B4B}">
      <dgm:prSet phldrT="[Text]" custT="1"/>
      <dgm:spPr/>
      <dgm:t>
        <a:bodyPr>
          <a:scene3d>
            <a:camera prst="orthographicFront"/>
            <a:lightRig rig="soft" dir="t">
              <a:rot lat="0" lon="0" rev="10800000"/>
            </a:lightRig>
          </a:scene3d>
          <a:sp3d>
            <a:contourClr>
              <a:srgbClr val="DDDDDD"/>
            </a:contourClr>
          </a:sp3d>
        </a:bodyPr>
        <a:lstStyle/>
        <a:p>
          <a:r>
            <a:rPr lang="en-US" sz="1200" b="1" cap="none" spc="150" dirty="0" smtClean="0">
              <a:ln w="11430"/>
              <a:solidFill>
                <a:schemeClr val="bg1"/>
              </a:solidFill>
              <a:effectLst>
                <a:outerShdw blurRad="38100" dist="38100" dir="2700000" algn="tl">
                  <a:srgbClr val="000000">
                    <a:alpha val="43137"/>
                  </a:srgbClr>
                </a:outerShdw>
              </a:effectLst>
            </a:rPr>
            <a:t>9</a:t>
          </a:r>
        </a:p>
        <a:p>
          <a:r>
            <a:rPr lang="en-US" sz="1100" b="1" cap="none" spc="50" dirty="0" smtClean="0">
              <a:ln w="13500">
                <a:noFill/>
                <a:prstDash val="solid"/>
              </a:ln>
              <a:solidFill>
                <a:schemeClr val="bg1"/>
              </a:solidFill>
              <a:effectLst>
                <a:outerShdw blurRad="38100" dist="38100" dir="2700000" algn="tl">
                  <a:srgbClr val="000000">
                    <a:alpha val="43137"/>
                  </a:srgbClr>
                </a:outerShdw>
              </a:effectLst>
            </a:rPr>
            <a:t>TACs</a:t>
          </a:r>
        </a:p>
        <a:p>
          <a:r>
            <a:rPr lang="en-US" sz="1100" b="1" cap="none" spc="50" dirty="0" smtClean="0">
              <a:ln w="13500">
                <a:noFill/>
                <a:prstDash val="solid"/>
              </a:ln>
              <a:solidFill>
                <a:schemeClr val="bg1"/>
              </a:solidFill>
              <a:effectLst>
                <a:outerShdw blurRad="38100" dist="38100" dir="2700000" algn="tl">
                  <a:srgbClr val="000000">
                    <a:alpha val="43137"/>
                  </a:srgbClr>
                </a:outerShdw>
              </a:effectLst>
            </a:rPr>
            <a:t> </a:t>
          </a:r>
          <a:r>
            <a:rPr lang="en-US" sz="1050" b="1" cap="none" spc="50" dirty="0" smtClean="0">
              <a:ln w="13500">
                <a:noFill/>
                <a:prstDash val="solid"/>
              </a:ln>
              <a:solidFill>
                <a:schemeClr val="bg1"/>
              </a:solidFill>
              <a:effectLst>
                <a:outerShdw blurRad="38100" dist="38100" dir="2700000" algn="tl">
                  <a:srgbClr val="000000">
                    <a:alpha val="43137"/>
                  </a:srgbClr>
                </a:outerShdw>
              </a:effectLst>
            </a:rPr>
            <a:t>consider public comments on their actions on the proposed mods </a:t>
          </a:r>
        </a:p>
        <a:p>
          <a:r>
            <a:rPr lang="en-US" sz="1050" b="1" cap="none" spc="50" dirty="0" smtClean="0">
              <a:ln w="13500">
                <a:noFill/>
                <a:prstDash val="solid"/>
              </a:ln>
              <a:solidFill>
                <a:srgbClr val="FFFF00"/>
              </a:solidFill>
              <a:effectLst>
                <a:outerShdw blurRad="38100" dist="38100" dir="2700000" algn="tl">
                  <a:srgbClr val="000000">
                    <a:alpha val="43137"/>
                  </a:srgbClr>
                </a:outerShdw>
              </a:effectLst>
            </a:rPr>
            <a:t>7/8-12/2019</a:t>
          </a:r>
          <a:endParaRPr lang="en-US" sz="1000" b="1" cap="none" spc="50" dirty="0">
            <a:ln w="13500">
              <a:noFill/>
              <a:prstDash val="solid"/>
            </a:ln>
            <a:solidFill>
              <a:srgbClr val="FFFF00"/>
            </a:solidFill>
            <a:effectLst>
              <a:outerShdw blurRad="38100" dist="38100" dir="2700000" algn="tl">
                <a:srgbClr val="000000">
                  <a:alpha val="43137"/>
                </a:srgbClr>
              </a:outerShdw>
            </a:effectLst>
          </a:endParaRPr>
        </a:p>
      </dgm:t>
    </dgm:pt>
    <dgm:pt modelId="{82F250CE-C8C4-477C-9C13-19453958DEB1}" type="parTrans" cxnId="{9E696451-AF6E-440C-8C82-8F148491EE40}">
      <dgm:prSet/>
      <dgm:spPr/>
      <dgm:t>
        <a:bodyPr/>
        <a:lstStyle/>
        <a:p>
          <a:endParaRPr lang="en-US" sz="1400" b="1">
            <a:solidFill>
              <a:schemeClr val="tx1"/>
            </a:solidFill>
          </a:endParaRPr>
        </a:p>
      </dgm:t>
    </dgm:pt>
    <dgm:pt modelId="{7FEA8877-7B37-41D8-8C19-011CAED7D02D}" type="sibTrans" cxnId="{9E696451-AF6E-440C-8C82-8F148491EE40}">
      <dgm:prSet custT="1"/>
      <dgm:spPr/>
      <dgm:t>
        <a:bodyPr/>
        <a:lstStyle/>
        <a:p>
          <a:endParaRPr lang="en-US" sz="1000" b="1">
            <a:solidFill>
              <a:schemeClr val="tx1"/>
            </a:solidFill>
          </a:endParaRPr>
        </a:p>
      </dgm:t>
    </dgm:pt>
    <dgm:pt modelId="{6256E826-B946-4F1E-8643-59561BAFB69E}">
      <dgm:prSet phldrT="[Text]" custT="1"/>
      <dgm:spPr/>
      <dgm:t>
        <a:bodyPr/>
        <a:lstStyle/>
        <a:p>
          <a:r>
            <a:rPr lang="en-US" sz="1200" b="1" dirty="0" smtClean="0">
              <a:solidFill>
                <a:schemeClr val="bg1"/>
              </a:solidFill>
            </a:rPr>
            <a:t>10</a:t>
          </a:r>
        </a:p>
        <a:p>
          <a:r>
            <a:rPr lang="en-US" sz="1100" b="1" dirty="0" smtClean="0">
              <a:solidFill>
                <a:schemeClr val="bg1"/>
              </a:solidFill>
            </a:rPr>
            <a:t>POSTED-</a:t>
          </a:r>
        </a:p>
        <a:p>
          <a:r>
            <a:rPr lang="en-US" sz="1100" b="1" dirty="0" smtClean="0">
              <a:solidFill>
                <a:schemeClr val="bg1"/>
              </a:solidFill>
            </a:rPr>
            <a:t>TAC’s consideration of public comments on BCIS</a:t>
          </a:r>
        </a:p>
        <a:p>
          <a:r>
            <a:rPr lang="en-US" sz="1100" b="1" dirty="0" smtClean="0">
              <a:solidFill>
                <a:srgbClr val="FFFF00"/>
              </a:solidFill>
            </a:rPr>
            <a:t>7/22/2019</a:t>
          </a:r>
          <a:endParaRPr lang="en-US" sz="1100" b="1" dirty="0">
            <a:solidFill>
              <a:srgbClr val="FFFF00"/>
            </a:solidFill>
          </a:endParaRPr>
        </a:p>
      </dgm:t>
    </dgm:pt>
    <dgm:pt modelId="{5E1AD289-6A9F-4A87-86C4-5233AC652D6F}" type="parTrans" cxnId="{5AA7E8D0-A1EE-4773-A953-103124EE2893}">
      <dgm:prSet/>
      <dgm:spPr/>
      <dgm:t>
        <a:bodyPr/>
        <a:lstStyle/>
        <a:p>
          <a:endParaRPr lang="en-US" sz="1400" b="1">
            <a:solidFill>
              <a:schemeClr val="tx1"/>
            </a:solidFill>
          </a:endParaRPr>
        </a:p>
      </dgm:t>
    </dgm:pt>
    <dgm:pt modelId="{F7C573F2-4262-4643-A50F-7A23387D2B08}" type="sibTrans" cxnId="{5AA7E8D0-A1EE-4773-A953-103124EE2893}">
      <dgm:prSet custT="1"/>
      <dgm:spPr/>
      <dgm:t>
        <a:bodyPr/>
        <a:lstStyle/>
        <a:p>
          <a:endParaRPr lang="en-US" sz="1000" b="1">
            <a:solidFill>
              <a:schemeClr val="tx1"/>
            </a:solidFill>
          </a:endParaRPr>
        </a:p>
      </dgm:t>
    </dgm:pt>
    <dgm:pt modelId="{257F5D28-F9D3-4CB4-9D10-5495BE4EE406}">
      <dgm:prSet phldrT="[Text]" custT="1"/>
      <dgm:spPr/>
      <dgm:t>
        <a:bodyPr/>
        <a:lstStyle/>
        <a:p>
          <a:r>
            <a:rPr lang="en-US" sz="1200" b="1" dirty="0" smtClean="0">
              <a:solidFill>
                <a:schemeClr val="bg1"/>
              </a:solidFill>
            </a:rPr>
            <a:t>11</a:t>
          </a:r>
        </a:p>
        <a:p>
          <a:r>
            <a:rPr lang="en-US" sz="1050" b="1" dirty="0" smtClean="0"/>
            <a:t>Commission </a:t>
          </a:r>
        </a:p>
        <a:p>
          <a:r>
            <a:rPr lang="en-US" sz="1050" b="1" dirty="0" smtClean="0"/>
            <a:t>considers TAC recommendations  (2</a:t>
          </a:r>
          <a:r>
            <a:rPr lang="en-US" sz="1050" b="1" baseline="30000" dirty="0" smtClean="0"/>
            <a:t>nd</a:t>
          </a:r>
          <a:r>
            <a:rPr lang="en-US" sz="1050" b="1" dirty="0" smtClean="0"/>
            <a:t> 45 day comment period)</a:t>
          </a:r>
        </a:p>
        <a:p>
          <a:r>
            <a:rPr lang="en-US" sz="1050" b="1" dirty="0" smtClean="0">
              <a:solidFill>
                <a:srgbClr val="FFFF00"/>
              </a:solidFill>
            </a:rPr>
            <a:t>8/12-13/2019</a:t>
          </a:r>
          <a:endParaRPr lang="en-US" sz="1000" b="1" dirty="0">
            <a:solidFill>
              <a:srgbClr val="FFFF00"/>
            </a:solidFill>
          </a:endParaRPr>
        </a:p>
      </dgm:t>
    </dgm:pt>
    <dgm:pt modelId="{97CB577C-DF2E-4242-A3C1-E0835647A64B}" type="parTrans" cxnId="{E8FAD24C-AA79-445F-B242-691BA2C80909}">
      <dgm:prSet/>
      <dgm:spPr/>
      <dgm:t>
        <a:bodyPr/>
        <a:lstStyle/>
        <a:p>
          <a:endParaRPr lang="en-US" sz="1400" b="1">
            <a:solidFill>
              <a:schemeClr val="tx1"/>
            </a:solidFill>
          </a:endParaRPr>
        </a:p>
      </dgm:t>
    </dgm:pt>
    <dgm:pt modelId="{A72B1110-B90B-4D0C-A192-DC5BA434B8ED}" type="sibTrans" cxnId="{E8FAD24C-AA79-445F-B242-691BA2C80909}">
      <dgm:prSet/>
      <dgm:spPr/>
      <dgm:t>
        <a:bodyPr/>
        <a:lstStyle/>
        <a:p>
          <a:endParaRPr lang="en-US" sz="1400" b="1">
            <a:solidFill>
              <a:schemeClr val="tx1"/>
            </a:solidFill>
          </a:endParaRPr>
        </a:p>
      </dgm:t>
    </dgm:pt>
    <dgm:pt modelId="{157F90B5-36C2-4967-9B6B-DB32A36E180A}" type="pres">
      <dgm:prSet presAssocID="{10DFDFA1-5A04-4CC9-A3F7-C1F6ED395766}" presName="Name0" presStyleCnt="0">
        <dgm:presLayoutVars>
          <dgm:dir/>
          <dgm:resizeHandles val="exact"/>
        </dgm:presLayoutVars>
      </dgm:prSet>
      <dgm:spPr/>
    </dgm:pt>
    <dgm:pt modelId="{BCCE5B16-A328-475C-ADB7-A775D5BC7B7E}" type="pres">
      <dgm:prSet presAssocID="{02F5C555-DD9F-4A0E-9651-ECCBD2394A85}" presName="node" presStyleLbl="node1" presStyleIdx="0" presStyleCnt="5" custScaleY="104917" custLinFactNeighborY="2803">
        <dgm:presLayoutVars>
          <dgm:bulletEnabled val="1"/>
        </dgm:presLayoutVars>
      </dgm:prSet>
      <dgm:spPr/>
      <dgm:t>
        <a:bodyPr/>
        <a:lstStyle/>
        <a:p>
          <a:endParaRPr lang="en-US"/>
        </a:p>
      </dgm:t>
    </dgm:pt>
    <dgm:pt modelId="{C6B58BC2-6056-482A-8705-6209A735D2C2}" type="pres">
      <dgm:prSet presAssocID="{90FB621B-3C93-4F21-8F79-F13C137A0D65}" presName="sibTrans" presStyleLbl="sibTrans2D1" presStyleIdx="0" presStyleCnt="4"/>
      <dgm:spPr/>
      <dgm:t>
        <a:bodyPr/>
        <a:lstStyle/>
        <a:p>
          <a:endParaRPr lang="en-US"/>
        </a:p>
      </dgm:t>
    </dgm:pt>
    <dgm:pt modelId="{C4DE8AA1-B2D8-4648-9F01-30D9E7611641}" type="pres">
      <dgm:prSet presAssocID="{90FB621B-3C93-4F21-8F79-F13C137A0D65}" presName="connectorText" presStyleLbl="sibTrans2D1" presStyleIdx="0" presStyleCnt="4"/>
      <dgm:spPr/>
      <dgm:t>
        <a:bodyPr/>
        <a:lstStyle/>
        <a:p>
          <a:endParaRPr lang="en-US"/>
        </a:p>
      </dgm:t>
    </dgm:pt>
    <dgm:pt modelId="{E8E2DC95-AD87-4CB3-BE4C-0E9F0B63CCA9}" type="pres">
      <dgm:prSet presAssocID="{4B317E07-F9B6-4DE1-976E-F1E9B10F4253}" presName="node" presStyleLbl="node1" presStyleIdx="1" presStyleCnt="5" custScaleX="125865" custScaleY="86543">
        <dgm:presLayoutVars>
          <dgm:bulletEnabled val="1"/>
        </dgm:presLayoutVars>
      </dgm:prSet>
      <dgm:spPr/>
      <dgm:t>
        <a:bodyPr/>
        <a:lstStyle/>
        <a:p>
          <a:endParaRPr lang="en-US"/>
        </a:p>
      </dgm:t>
    </dgm:pt>
    <dgm:pt modelId="{5AE3CE3E-DCDD-43F7-9B92-A1565A31B18A}" type="pres">
      <dgm:prSet presAssocID="{AD171DCF-66CD-434A-A44C-D5C3C9408D6D}" presName="sibTrans" presStyleLbl="sibTrans2D1" presStyleIdx="1" presStyleCnt="4"/>
      <dgm:spPr/>
      <dgm:t>
        <a:bodyPr/>
        <a:lstStyle/>
        <a:p>
          <a:endParaRPr lang="en-US"/>
        </a:p>
      </dgm:t>
    </dgm:pt>
    <dgm:pt modelId="{6C05A81D-D2B1-451F-9544-36C424E4F763}" type="pres">
      <dgm:prSet presAssocID="{AD171DCF-66CD-434A-A44C-D5C3C9408D6D}" presName="connectorText" presStyleLbl="sibTrans2D1" presStyleIdx="1" presStyleCnt="4"/>
      <dgm:spPr/>
      <dgm:t>
        <a:bodyPr/>
        <a:lstStyle/>
        <a:p>
          <a:endParaRPr lang="en-US"/>
        </a:p>
      </dgm:t>
    </dgm:pt>
    <dgm:pt modelId="{DF500D9A-E0D1-4D38-ADF0-C1AD80299A42}" type="pres">
      <dgm:prSet presAssocID="{26CE6E8C-0430-4B9E-88CF-CA215F586B4B}" presName="node" presStyleLbl="node1" presStyleIdx="2" presStyleCnt="5" custScaleX="127311" custScaleY="111073" custLinFactNeighborY="4577">
        <dgm:presLayoutVars>
          <dgm:bulletEnabled val="1"/>
        </dgm:presLayoutVars>
      </dgm:prSet>
      <dgm:spPr/>
      <dgm:t>
        <a:bodyPr/>
        <a:lstStyle/>
        <a:p>
          <a:endParaRPr lang="en-US"/>
        </a:p>
      </dgm:t>
    </dgm:pt>
    <dgm:pt modelId="{FB5E56B6-42DA-465B-8D3B-B04C003F7D74}" type="pres">
      <dgm:prSet presAssocID="{7FEA8877-7B37-41D8-8C19-011CAED7D02D}" presName="sibTrans" presStyleLbl="sibTrans2D1" presStyleIdx="2" presStyleCnt="4"/>
      <dgm:spPr/>
      <dgm:t>
        <a:bodyPr/>
        <a:lstStyle/>
        <a:p>
          <a:endParaRPr lang="en-US"/>
        </a:p>
      </dgm:t>
    </dgm:pt>
    <dgm:pt modelId="{D1C6EF30-DB2D-433D-96F8-1B8C04479640}" type="pres">
      <dgm:prSet presAssocID="{7FEA8877-7B37-41D8-8C19-011CAED7D02D}" presName="connectorText" presStyleLbl="sibTrans2D1" presStyleIdx="2" presStyleCnt="4"/>
      <dgm:spPr/>
      <dgm:t>
        <a:bodyPr/>
        <a:lstStyle/>
        <a:p>
          <a:endParaRPr lang="en-US"/>
        </a:p>
      </dgm:t>
    </dgm:pt>
    <dgm:pt modelId="{95D40060-DE7A-48B5-ADD7-BDA5ACF2C945}" type="pres">
      <dgm:prSet presAssocID="{6256E826-B946-4F1E-8643-59561BAFB69E}" presName="node" presStyleLbl="node1" presStyleIdx="3" presStyleCnt="5" custScaleX="106842">
        <dgm:presLayoutVars>
          <dgm:bulletEnabled val="1"/>
        </dgm:presLayoutVars>
      </dgm:prSet>
      <dgm:spPr/>
      <dgm:t>
        <a:bodyPr/>
        <a:lstStyle/>
        <a:p>
          <a:endParaRPr lang="en-US"/>
        </a:p>
      </dgm:t>
    </dgm:pt>
    <dgm:pt modelId="{100B9EC5-E7A9-4291-AD48-71EB1830B6AE}" type="pres">
      <dgm:prSet presAssocID="{F7C573F2-4262-4643-A50F-7A23387D2B08}" presName="sibTrans" presStyleLbl="sibTrans2D1" presStyleIdx="3" presStyleCnt="4"/>
      <dgm:spPr/>
      <dgm:t>
        <a:bodyPr/>
        <a:lstStyle/>
        <a:p>
          <a:endParaRPr lang="en-US"/>
        </a:p>
      </dgm:t>
    </dgm:pt>
    <dgm:pt modelId="{B1F6AD4C-A133-48F0-9757-FDE74EAAA683}" type="pres">
      <dgm:prSet presAssocID="{F7C573F2-4262-4643-A50F-7A23387D2B08}" presName="connectorText" presStyleLbl="sibTrans2D1" presStyleIdx="3" presStyleCnt="4"/>
      <dgm:spPr/>
      <dgm:t>
        <a:bodyPr/>
        <a:lstStyle/>
        <a:p>
          <a:endParaRPr lang="en-US"/>
        </a:p>
      </dgm:t>
    </dgm:pt>
    <dgm:pt modelId="{430655C1-6D9E-4A81-A77A-9E8C450961CF}" type="pres">
      <dgm:prSet presAssocID="{257F5D28-F9D3-4CB4-9D10-5495BE4EE406}" presName="node" presStyleLbl="node1" presStyleIdx="4" presStyleCnt="5" custScaleX="104655">
        <dgm:presLayoutVars>
          <dgm:bulletEnabled val="1"/>
        </dgm:presLayoutVars>
      </dgm:prSet>
      <dgm:spPr/>
      <dgm:t>
        <a:bodyPr/>
        <a:lstStyle/>
        <a:p>
          <a:endParaRPr lang="en-US"/>
        </a:p>
      </dgm:t>
    </dgm:pt>
  </dgm:ptLst>
  <dgm:cxnLst>
    <dgm:cxn modelId="{DE121D33-E619-4CCF-9921-4EF4E7683C23}" type="presOf" srcId="{7FEA8877-7B37-41D8-8C19-011CAED7D02D}" destId="{FB5E56B6-42DA-465B-8D3B-B04C003F7D74}" srcOrd="0" destOrd="0" presId="urn:microsoft.com/office/officeart/2005/8/layout/process1"/>
    <dgm:cxn modelId="{9ED7DD0D-30BB-4758-BDFA-19D42AA345B3}" type="presOf" srcId="{7FEA8877-7B37-41D8-8C19-011CAED7D02D}" destId="{D1C6EF30-DB2D-433D-96F8-1B8C04479640}" srcOrd="1" destOrd="0" presId="urn:microsoft.com/office/officeart/2005/8/layout/process1"/>
    <dgm:cxn modelId="{0FA5EDF0-0EE9-4BE4-BE45-68E7BD76C845}" type="presOf" srcId="{F7C573F2-4262-4643-A50F-7A23387D2B08}" destId="{100B9EC5-E7A9-4291-AD48-71EB1830B6AE}" srcOrd="0" destOrd="0" presId="urn:microsoft.com/office/officeart/2005/8/layout/process1"/>
    <dgm:cxn modelId="{37C37C8E-3D5C-4BD8-ABF2-9BF1AFD9F109}" type="presOf" srcId="{F7C573F2-4262-4643-A50F-7A23387D2B08}" destId="{B1F6AD4C-A133-48F0-9757-FDE74EAAA683}" srcOrd="1" destOrd="0" presId="urn:microsoft.com/office/officeart/2005/8/layout/process1"/>
    <dgm:cxn modelId="{74998834-F236-416C-85CA-84EDAD4A8779}" type="presOf" srcId="{257F5D28-F9D3-4CB4-9D10-5495BE4EE406}" destId="{430655C1-6D9E-4A81-A77A-9E8C450961CF}" srcOrd="0" destOrd="0" presId="urn:microsoft.com/office/officeart/2005/8/layout/process1"/>
    <dgm:cxn modelId="{05E049A2-F7BA-495C-8359-F64C6D58DFB9}" type="presOf" srcId="{AD171DCF-66CD-434A-A44C-D5C3C9408D6D}" destId="{5AE3CE3E-DCDD-43F7-9B92-A1565A31B18A}" srcOrd="0" destOrd="0" presId="urn:microsoft.com/office/officeart/2005/8/layout/process1"/>
    <dgm:cxn modelId="{54CEF6F5-8349-4814-A716-422BFA5FB377}" type="presOf" srcId="{4B317E07-F9B6-4DE1-976E-F1E9B10F4253}" destId="{E8E2DC95-AD87-4CB3-BE4C-0E9F0B63CCA9}" srcOrd="0" destOrd="0" presId="urn:microsoft.com/office/officeart/2005/8/layout/process1"/>
    <dgm:cxn modelId="{A5957923-AEA7-4378-ADDB-58A256EC592A}" type="presOf" srcId="{AD171DCF-66CD-434A-A44C-D5C3C9408D6D}" destId="{6C05A81D-D2B1-451F-9544-36C424E4F763}" srcOrd="1" destOrd="0" presId="urn:microsoft.com/office/officeart/2005/8/layout/process1"/>
    <dgm:cxn modelId="{901FD3B8-22AD-46B8-98BC-0671EBE93E4D}" type="presOf" srcId="{90FB621B-3C93-4F21-8F79-F13C137A0D65}" destId="{C6B58BC2-6056-482A-8705-6209A735D2C2}" srcOrd="0" destOrd="0" presId="urn:microsoft.com/office/officeart/2005/8/layout/process1"/>
    <dgm:cxn modelId="{43A326AC-7C8A-4F4A-83D9-EFC048696677}" type="presOf" srcId="{02F5C555-DD9F-4A0E-9651-ECCBD2394A85}" destId="{BCCE5B16-A328-475C-ADB7-A775D5BC7B7E}" srcOrd="0" destOrd="0" presId="urn:microsoft.com/office/officeart/2005/8/layout/process1"/>
    <dgm:cxn modelId="{8FEFFA1C-AB87-407C-9D67-5A8307003143}" type="presOf" srcId="{26CE6E8C-0430-4B9E-88CF-CA215F586B4B}" destId="{DF500D9A-E0D1-4D38-ADF0-C1AD80299A42}" srcOrd="0" destOrd="0" presId="urn:microsoft.com/office/officeart/2005/8/layout/process1"/>
    <dgm:cxn modelId="{FEA09142-0F35-40E2-8B78-FCE8FE9F303C}" type="presOf" srcId="{10DFDFA1-5A04-4CC9-A3F7-C1F6ED395766}" destId="{157F90B5-36C2-4967-9B6B-DB32A36E180A}" srcOrd="0" destOrd="0" presId="urn:microsoft.com/office/officeart/2005/8/layout/process1"/>
    <dgm:cxn modelId="{3AEAEDD0-0554-44DF-B3ED-3DC7322DD29D}" srcId="{10DFDFA1-5A04-4CC9-A3F7-C1F6ED395766}" destId="{4B317E07-F9B6-4DE1-976E-F1E9B10F4253}" srcOrd="1" destOrd="0" parTransId="{FA2F545A-5464-4C80-8A60-D3B739551534}" sibTransId="{AD171DCF-66CD-434A-A44C-D5C3C9408D6D}"/>
    <dgm:cxn modelId="{00555719-E95E-438C-8A0C-2E5074409C29}" type="presOf" srcId="{90FB621B-3C93-4F21-8F79-F13C137A0D65}" destId="{C4DE8AA1-B2D8-4648-9F01-30D9E7611641}" srcOrd="1" destOrd="0" presId="urn:microsoft.com/office/officeart/2005/8/layout/process1"/>
    <dgm:cxn modelId="{E8FAD24C-AA79-445F-B242-691BA2C80909}" srcId="{10DFDFA1-5A04-4CC9-A3F7-C1F6ED395766}" destId="{257F5D28-F9D3-4CB4-9D10-5495BE4EE406}" srcOrd="4" destOrd="0" parTransId="{97CB577C-DF2E-4242-A3C1-E0835647A64B}" sibTransId="{A72B1110-B90B-4D0C-A192-DC5BA434B8ED}"/>
    <dgm:cxn modelId="{9E696451-AF6E-440C-8C82-8F148491EE40}" srcId="{10DFDFA1-5A04-4CC9-A3F7-C1F6ED395766}" destId="{26CE6E8C-0430-4B9E-88CF-CA215F586B4B}" srcOrd="2" destOrd="0" parTransId="{82F250CE-C8C4-477C-9C13-19453958DEB1}" sibTransId="{7FEA8877-7B37-41D8-8C19-011CAED7D02D}"/>
    <dgm:cxn modelId="{F9DC71F8-CE67-40F0-9A2C-4468833E19E9}" srcId="{10DFDFA1-5A04-4CC9-A3F7-C1F6ED395766}" destId="{02F5C555-DD9F-4A0E-9651-ECCBD2394A85}" srcOrd="0" destOrd="0" parTransId="{FF95FB2B-DC38-4980-8758-69321B6BC2CD}" sibTransId="{90FB621B-3C93-4F21-8F79-F13C137A0D65}"/>
    <dgm:cxn modelId="{5AA7E8D0-A1EE-4773-A953-103124EE2893}" srcId="{10DFDFA1-5A04-4CC9-A3F7-C1F6ED395766}" destId="{6256E826-B946-4F1E-8643-59561BAFB69E}" srcOrd="3" destOrd="0" parTransId="{5E1AD289-6A9F-4A87-86C4-5233AC652D6F}" sibTransId="{F7C573F2-4262-4643-A50F-7A23387D2B08}"/>
    <dgm:cxn modelId="{B0D39589-74C3-4C81-B993-A872C1DC9524}" type="presOf" srcId="{6256E826-B946-4F1E-8643-59561BAFB69E}" destId="{95D40060-DE7A-48B5-ADD7-BDA5ACF2C945}" srcOrd="0" destOrd="0" presId="urn:microsoft.com/office/officeart/2005/8/layout/process1"/>
    <dgm:cxn modelId="{5B01D5D8-0888-4B53-992C-04539DFC2639}" type="presParOf" srcId="{157F90B5-36C2-4967-9B6B-DB32A36E180A}" destId="{BCCE5B16-A328-475C-ADB7-A775D5BC7B7E}" srcOrd="0" destOrd="0" presId="urn:microsoft.com/office/officeart/2005/8/layout/process1"/>
    <dgm:cxn modelId="{1B6A40AF-653D-4CC0-A54D-1A24C91610C5}" type="presParOf" srcId="{157F90B5-36C2-4967-9B6B-DB32A36E180A}" destId="{C6B58BC2-6056-482A-8705-6209A735D2C2}" srcOrd="1" destOrd="0" presId="urn:microsoft.com/office/officeart/2005/8/layout/process1"/>
    <dgm:cxn modelId="{FB9564A6-2CA1-40B0-8EA3-399A733DAAC6}" type="presParOf" srcId="{C6B58BC2-6056-482A-8705-6209A735D2C2}" destId="{C4DE8AA1-B2D8-4648-9F01-30D9E7611641}" srcOrd="0" destOrd="0" presId="urn:microsoft.com/office/officeart/2005/8/layout/process1"/>
    <dgm:cxn modelId="{664823C0-9945-4DC4-9CAA-2DB1008A15DF}" type="presParOf" srcId="{157F90B5-36C2-4967-9B6B-DB32A36E180A}" destId="{E8E2DC95-AD87-4CB3-BE4C-0E9F0B63CCA9}" srcOrd="2" destOrd="0" presId="urn:microsoft.com/office/officeart/2005/8/layout/process1"/>
    <dgm:cxn modelId="{20C285DA-DB27-44ED-9047-B0277F46AA58}" type="presParOf" srcId="{157F90B5-36C2-4967-9B6B-DB32A36E180A}" destId="{5AE3CE3E-DCDD-43F7-9B92-A1565A31B18A}" srcOrd="3" destOrd="0" presId="urn:microsoft.com/office/officeart/2005/8/layout/process1"/>
    <dgm:cxn modelId="{3A9C15AD-1B50-42FE-9FCF-9A9343F10B58}" type="presParOf" srcId="{5AE3CE3E-DCDD-43F7-9B92-A1565A31B18A}" destId="{6C05A81D-D2B1-451F-9544-36C424E4F763}" srcOrd="0" destOrd="0" presId="urn:microsoft.com/office/officeart/2005/8/layout/process1"/>
    <dgm:cxn modelId="{F23F0ABE-F489-4C4B-A9FA-0FDF63213090}" type="presParOf" srcId="{157F90B5-36C2-4967-9B6B-DB32A36E180A}" destId="{DF500D9A-E0D1-4D38-ADF0-C1AD80299A42}" srcOrd="4" destOrd="0" presId="urn:microsoft.com/office/officeart/2005/8/layout/process1"/>
    <dgm:cxn modelId="{188947AD-1858-45EC-88EB-5FA138A53737}" type="presParOf" srcId="{157F90B5-36C2-4967-9B6B-DB32A36E180A}" destId="{FB5E56B6-42DA-465B-8D3B-B04C003F7D74}" srcOrd="5" destOrd="0" presId="urn:microsoft.com/office/officeart/2005/8/layout/process1"/>
    <dgm:cxn modelId="{8A50897E-8387-4C3A-8755-FF1CF8B0670D}" type="presParOf" srcId="{FB5E56B6-42DA-465B-8D3B-B04C003F7D74}" destId="{D1C6EF30-DB2D-433D-96F8-1B8C04479640}" srcOrd="0" destOrd="0" presId="urn:microsoft.com/office/officeart/2005/8/layout/process1"/>
    <dgm:cxn modelId="{DF87F56C-3C55-42DE-8251-D190B0C367C4}" type="presParOf" srcId="{157F90B5-36C2-4967-9B6B-DB32A36E180A}" destId="{95D40060-DE7A-48B5-ADD7-BDA5ACF2C945}" srcOrd="6" destOrd="0" presId="urn:microsoft.com/office/officeart/2005/8/layout/process1"/>
    <dgm:cxn modelId="{408E01E9-B0D9-4BBD-ACAF-B7101E7C6A5D}" type="presParOf" srcId="{157F90B5-36C2-4967-9B6B-DB32A36E180A}" destId="{100B9EC5-E7A9-4291-AD48-71EB1830B6AE}" srcOrd="7" destOrd="0" presId="urn:microsoft.com/office/officeart/2005/8/layout/process1"/>
    <dgm:cxn modelId="{B1A4974F-3EE1-43D5-9FBC-9D6F62AA9B13}" type="presParOf" srcId="{100B9EC5-E7A9-4291-AD48-71EB1830B6AE}" destId="{B1F6AD4C-A133-48F0-9757-FDE74EAAA683}" srcOrd="0" destOrd="0" presId="urn:microsoft.com/office/officeart/2005/8/layout/process1"/>
    <dgm:cxn modelId="{7DC3BF7C-AC1E-45BA-ABFD-D94FD365D22B}" type="presParOf" srcId="{157F90B5-36C2-4967-9B6B-DB32A36E180A}" destId="{430655C1-6D9E-4A81-A77A-9E8C450961CF}" srcOrd="8"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E5B16-A328-475C-ADB7-A775D5BC7B7E}">
      <dsp:nvSpPr>
        <dsp:cNvPr id="0" name=""/>
        <dsp:cNvSpPr/>
      </dsp:nvSpPr>
      <dsp:spPr>
        <a:xfrm>
          <a:off x="0" y="143779"/>
          <a:ext cx="1207327" cy="1543155"/>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all" spc="0" dirty="0" smtClean="0">
              <a:ln w="0"/>
              <a:effectLst>
                <a:outerShdw blurRad="38100" dist="38100" dir="2700000" algn="tl">
                  <a:srgbClr val="000000">
                    <a:alpha val="43137"/>
                  </a:srgbClr>
                </a:outerShdw>
              </a:effectLst>
            </a:rPr>
            <a:t>1</a:t>
          </a:r>
        </a:p>
        <a:p>
          <a:pPr lvl="0" algn="ctr" defTabSz="622300">
            <a:lnSpc>
              <a:spcPct val="90000"/>
            </a:lnSpc>
            <a:spcBef>
              <a:spcPct val="0"/>
            </a:spcBef>
            <a:spcAft>
              <a:spcPct val="35000"/>
            </a:spcAft>
          </a:pPr>
          <a:r>
            <a:rPr lang="en-US" sz="1200" b="1" kern="1200" cap="all" spc="0" dirty="0" smtClean="0">
              <a:ln w="0"/>
              <a:effectLst>
                <a:outerShdw blurRad="38100" dist="38100" dir="2700000" algn="tl">
                  <a:srgbClr val="000000">
                    <a:alpha val="43137"/>
                  </a:srgbClr>
                </a:outerShdw>
              </a:effectLst>
            </a:rPr>
            <a:t>Commission</a:t>
          </a:r>
        </a:p>
        <a:p>
          <a:pPr lvl="0" algn="ctr" defTabSz="622300">
            <a:lnSpc>
              <a:spcPct val="90000"/>
            </a:lnSpc>
            <a:spcBef>
              <a:spcPct val="0"/>
            </a:spcBef>
            <a:spcAft>
              <a:spcPct val="35000"/>
            </a:spcAft>
          </a:pPr>
          <a:r>
            <a:rPr lang="en-US" sz="1200" b="1" kern="1200" cap="all" spc="0" dirty="0" smtClean="0">
              <a:ln w="0"/>
              <a:effectLst>
                <a:outerShdw blurRad="38100" dist="38100" dir="2700000" algn="tl">
                  <a:srgbClr val="000000">
                    <a:alpha val="43137"/>
                  </a:srgbClr>
                </a:outerShdw>
              </a:effectLst>
            </a:rPr>
            <a:t> Selects </a:t>
          </a:r>
        </a:p>
        <a:p>
          <a:pPr lvl="0" algn="ctr" defTabSz="622300">
            <a:lnSpc>
              <a:spcPct val="90000"/>
            </a:lnSpc>
            <a:spcBef>
              <a:spcPct val="0"/>
            </a:spcBef>
            <a:spcAft>
              <a:spcPct val="35000"/>
            </a:spcAft>
          </a:pPr>
          <a:r>
            <a:rPr lang="en-US" sz="1200" b="1" kern="1200" cap="all" spc="0" dirty="0" smtClean="0">
              <a:ln w="0"/>
              <a:effectLst>
                <a:outerShdw blurRad="38100" dist="38100" dir="2700000" algn="tl">
                  <a:srgbClr val="000000">
                    <a:alpha val="43137"/>
                  </a:srgbClr>
                </a:outerShdw>
              </a:effectLst>
            </a:rPr>
            <a:t>2018 I-Codes “model Codes</a:t>
          </a:r>
        </a:p>
        <a:p>
          <a:pPr lvl="0" algn="ctr" defTabSz="622300">
            <a:lnSpc>
              <a:spcPct val="90000"/>
            </a:lnSpc>
            <a:spcBef>
              <a:spcPct val="0"/>
            </a:spcBef>
            <a:spcAft>
              <a:spcPct val="35000"/>
            </a:spcAft>
          </a:pPr>
          <a:r>
            <a:rPr lang="en-US" sz="1200" b="1" kern="1200" cap="all" spc="0" dirty="0" smtClean="0">
              <a:ln w="0"/>
              <a:solidFill>
                <a:srgbClr val="FFFF00"/>
              </a:solidFill>
              <a:effectLst>
                <a:outerShdw blurRad="38100" dist="38100" dir="2700000" algn="tl">
                  <a:srgbClr val="000000">
                    <a:alpha val="43137"/>
                  </a:srgbClr>
                </a:outerShdw>
              </a:effectLst>
            </a:rPr>
            <a:t>10/10/2017</a:t>
          </a:r>
          <a:endParaRPr lang="en-US" sz="1200" b="1" kern="1200" cap="all" spc="0" dirty="0">
            <a:ln w="0"/>
            <a:solidFill>
              <a:srgbClr val="FFFF00"/>
            </a:solidFill>
            <a:effectLst>
              <a:outerShdw blurRad="38100" dist="38100" dir="2700000" algn="tl">
                <a:srgbClr val="000000">
                  <a:alpha val="43137"/>
                </a:srgbClr>
              </a:outerShdw>
            </a:effectLst>
          </a:endParaRPr>
        </a:p>
      </dsp:txBody>
      <dsp:txXfrm>
        <a:off x="35361" y="179140"/>
        <a:ext cx="1136605" cy="1472433"/>
      </dsp:txXfrm>
    </dsp:sp>
    <dsp:sp modelId="{C6B58BC2-6056-482A-8705-6209A735D2C2}">
      <dsp:nvSpPr>
        <dsp:cNvPr id="0" name=""/>
        <dsp:cNvSpPr/>
      </dsp:nvSpPr>
      <dsp:spPr>
        <a:xfrm rot="21597708">
          <a:off x="1273549" y="834755"/>
          <a:ext cx="140389" cy="160216"/>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b="1" kern="1200"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sp:txBody>
      <dsp:txXfrm>
        <a:off x="1273549" y="866812"/>
        <a:ext cx="98272" cy="96130"/>
      </dsp:txXfrm>
    </dsp:sp>
    <dsp:sp modelId="{E8E2DC95-AD87-4CB3-BE4C-0E9F0B63CCA9}">
      <dsp:nvSpPr>
        <dsp:cNvPr id="0" name=""/>
        <dsp:cNvSpPr/>
      </dsp:nvSpPr>
      <dsp:spPr>
        <a:xfrm>
          <a:off x="1472212" y="142822"/>
          <a:ext cx="1133020" cy="1543155"/>
        </a:xfrm>
        <a:prstGeom prst="roundRect">
          <a:avLst>
            <a:gd name="adj" fmla="val 10000"/>
          </a:avLst>
        </a:prstGeom>
        <a:gradFill rotWithShape="0">
          <a:gsLst>
            <a:gs pos="0">
              <a:schemeClr val="accent4">
                <a:hueOff val="-892954"/>
                <a:satOff val="5380"/>
                <a:lumOff val="431"/>
                <a:alphaOff val="0"/>
                <a:shade val="51000"/>
                <a:satMod val="130000"/>
              </a:schemeClr>
            </a:gs>
            <a:gs pos="80000">
              <a:schemeClr val="accent4">
                <a:hueOff val="-892954"/>
                <a:satOff val="5380"/>
                <a:lumOff val="431"/>
                <a:alphaOff val="0"/>
                <a:shade val="93000"/>
                <a:satMod val="130000"/>
              </a:schemeClr>
            </a:gs>
            <a:gs pos="100000">
              <a:schemeClr val="accent4">
                <a:hueOff val="-892954"/>
                <a:satOff val="5380"/>
                <a:lumOff val="43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b="1" kern="1200" cap="all" spc="0" dirty="0" smtClean="0">
              <a:ln w="0"/>
              <a:effectLst>
                <a:outerShdw blurRad="38100" dist="38100" dir="2700000" algn="tl">
                  <a:srgbClr val="000000">
                    <a:alpha val="43137"/>
                  </a:srgbClr>
                </a:outerShdw>
              </a:effectLst>
            </a:rPr>
            <a:t>2</a:t>
          </a:r>
        </a:p>
        <a:p>
          <a:pPr marL="0" marR="0" lvl="0" indent="0" algn="ctr" defTabSz="914400" eaLnBrk="1" fontAlgn="auto" latinLnBrk="0" hangingPunct="1">
            <a:lnSpc>
              <a:spcPct val="100000"/>
            </a:lnSpc>
            <a:spcBef>
              <a:spcPct val="0"/>
            </a:spcBef>
            <a:spcAft>
              <a:spcPts val="0"/>
            </a:spcAft>
            <a:buClrTx/>
            <a:buSzTx/>
            <a:buFontTx/>
            <a:buNone/>
            <a:tabLst/>
            <a:defRPr/>
          </a:pPr>
          <a:r>
            <a:rPr lang="en-US" sz="1100" b="1" kern="1200" cap="all" spc="0" dirty="0" smtClean="0">
              <a:ln w="0"/>
              <a:effectLst>
                <a:outerShdw blurRad="38100" dist="38100" dir="2700000" algn="tl">
                  <a:srgbClr val="000000">
                    <a:alpha val="43137"/>
                  </a:srgbClr>
                </a:outerShdw>
              </a:effectLst>
            </a:rPr>
            <a:t>POSTED-</a:t>
          </a:r>
        </a:p>
        <a:p>
          <a:pPr lvl="0" algn="ctr" defTabSz="622300">
            <a:lnSpc>
              <a:spcPct val="90000"/>
            </a:lnSpc>
            <a:spcBef>
              <a:spcPct val="0"/>
            </a:spcBef>
            <a:spcAft>
              <a:spcPct val="35000"/>
            </a:spcAft>
          </a:pPr>
          <a:r>
            <a:rPr lang="en-US" sz="1100" b="1" kern="1200" cap="all" spc="0" dirty="0" smtClean="0">
              <a:ln w="0"/>
              <a:effectLst>
                <a:outerShdw blurRad="38100" dist="38100" dir="2700000" algn="tl">
                  <a:srgbClr val="000000">
                    <a:alpha val="43137"/>
                  </a:srgbClr>
                </a:outerShdw>
              </a:effectLst>
            </a:rPr>
            <a:t>complete listing of the code changes to the BCIS</a:t>
          </a:r>
        </a:p>
        <a:p>
          <a:pPr lvl="0" algn="ctr" defTabSz="622300">
            <a:lnSpc>
              <a:spcPct val="90000"/>
            </a:lnSpc>
            <a:spcBef>
              <a:spcPct val="0"/>
            </a:spcBef>
            <a:spcAft>
              <a:spcPct val="35000"/>
            </a:spcAft>
          </a:pPr>
          <a:r>
            <a:rPr lang="en-US" sz="1200" b="1" kern="1200" cap="all" spc="0" dirty="0" smtClean="0">
              <a:ln w="0"/>
              <a:solidFill>
                <a:srgbClr val="FFFF00"/>
              </a:solidFill>
              <a:effectLst>
                <a:outerShdw blurRad="38100" dist="38100" dir="2700000" algn="tl">
                  <a:srgbClr val="000000">
                    <a:alpha val="43137"/>
                  </a:srgbClr>
                </a:outerShdw>
              </a:effectLst>
            </a:rPr>
            <a:t>1/2/2018</a:t>
          </a:r>
          <a:endParaRPr lang="en-US" sz="1200" b="1" kern="1200" cap="all" spc="0" dirty="0">
            <a:ln w="0"/>
            <a:solidFill>
              <a:srgbClr val="FFFF00"/>
            </a:solidFill>
            <a:effectLst>
              <a:outerShdw blurRad="38100" dist="38100" dir="2700000" algn="tl">
                <a:srgbClr val="000000">
                  <a:alpha val="43137"/>
                </a:srgbClr>
              </a:outerShdw>
            </a:effectLst>
          </a:endParaRPr>
        </a:p>
      </dsp:txBody>
      <dsp:txXfrm>
        <a:off x="1505397" y="176007"/>
        <a:ext cx="1066650" cy="1476785"/>
      </dsp:txXfrm>
    </dsp:sp>
    <dsp:sp modelId="{5AE3CE3E-DCDD-43F7-9B92-A1565A31B18A}">
      <dsp:nvSpPr>
        <dsp:cNvPr id="0" name=""/>
        <dsp:cNvSpPr/>
      </dsp:nvSpPr>
      <dsp:spPr>
        <a:xfrm>
          <a:off x="2669837" y="834291"/>
          <a:ext cx="136959" cy="160216"/>
        </a:xfrm>
        <a:prstGeom prst="rightArrow">
          <a:avLst>
            <a:gd name="adj1" fmla="val 60000"/>
            <a:gd name="adj2" fmla="val 50000"/>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b="1" kern="1200"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sp:txBody>
      <dsp:txXfrm>
        <a:off x="2669837" y="866334"/>
        <a:ext cx="95871" cy="96130"/>
      </dsp:txXfrm>
    </dsp:sp>
    <dsp:sp modelId="{DF500D9A-E0D1-4D38-ADF0-C1AD80299A42}">
      <dsp:nvSpPr>
        <dsp:cNvPr id="0" name=""/>
        <dsp:cNvSpPr/>
      </dsp:nvSpPr>
      <dsp:spPr>
        <a:xfrm>
          <a:off x="2863647" y="154596"/>
          <a:ext cx="1343453" cy="1519606"/>
        </a:xfrm>
        <a:prstGeom prst="roundRect">
          <a:avLst>
            <a:gd name="adj" fmla="val 10000"/>
          </a:avLst>
        </a:prstGeom>
        <a:gradFill rotWithShape="0">
          <a:gsLst>
            <a:gs pos="0">
              <a:schemeClr val="accent4">
                <a:hueOff val="-1785908"/>
                <a:satOff val="10760"/>
                <a:lumOff val="862"/>
                <a:alphaOff val="0"/>
                <a:shade val="51000"/>
                <a:satMod val="130000"/>
              </a:schemeClr>
            </a:gs>
            <a:gs pos="80000">
              <a:schemeClr val="accent4">
                <a:hueOff val="-1785908"/>
                <a:satOff val="10760"/>
                <a:lumOff val="862"/>
                <a:alphaOff val="0"/>
                <a:shade val="93000"/>
                <a:satMod val="130000"/>
              </a:schemeClr>
            </a:gs>
            <a:gs pos="100000">
              <a:schemeClr val="accent4">
                <a:hueOff val="-1785908"/>
                <a:satOff val="10760"/>
                <a:lumOff val="86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cap="all" spc="0" dirty="0" smtClean="0">
              <a:ln w="0"/>
              <a:effectLst>
                <a:outerShdw blurRad="38100" dist="38100" dir="2700000" algn="tl">
                  <a:srgbClr val="000000">
                    <a:alpha val="43137"/>
                  </a:srgbClr>
                </a:outerShdw>
              </a:effectLst>
            </a:rPr>
            <a:t>3</a:t>
          </a:r>
        </a:p>
        <a:p>
          <a:pPr lvl="0" algn="ctr" defTabSz="711200">
            <a:lnSpc>
              <a:spcPct val="90000"/>
            </a:lnSpc>
            <a:spcBef>
              <a:spcPct val="0"/>
            </a:spcBef>
            <a:spcAft>
              <a:spcPct val="35000"/>
            </a:spcAft>
          </a:pPr>
          <a:r>
            <a:rPr lang="en-US" sz="1200" b="1" kern="1200" cap="all" spc="0" dirty="0" smtClean="0">
              <a:ln w="0"/>
              <a:effectLst>
                <a:outerShdw blurRad="38100" dist="38100" dir="2700000" algn="tl">
                  <a:srgbClr val="000000">
                    <a:alpha val="43137"/>
                  </a:srgbClr>
                </a:outerShdw>
              </a:effectLst>
            </a:rPr>
            <a:t>TACs </a:t>
          </a:r>
        </a:p>
        <a:p>
          <a:pPr lvl="0" algn="ctr" defTabSz="711200">
            <a:lnSpc>
              <a:spcPct val="90000"/>
            </a:lnSpc>
            <a:spcBef>
              <a:spcPct val="0"/>
            </a:spcBef>
            <a:spcAft>
              <a:spcPct val="35000"/>
            </a:spcAft>
          </a:pPr>
          <a:r>
            <a:rPr lang="en-US" sz="1050" b="1" kern="1200" cap="all" spc="0" dirty="0" smtClean="0">
              <a:ln w="0"/>
              <a:effectLst>
                <a:outerShdw blurRad="38100" dist="38100" dir="2700000" algn="tl">
                  <a:srgbClr val="000000">
                    <a:alpha val="43137"/>
                  </a:srgbClr>
                </a:outerShdw>
              </a:effectLst>
            </a:rPr>
            <a:t>review </a:t>
          </a:r>
        </a:p>
        <a:p>
          <a:pPr lvl="0" algn="ctr" defTabSz="711200">
            <a:lnSpc>
              <a:spcPct val="90000"/>
            </a:lnSpc>
            <a:spcBef>
              <a:spcPct val="0"/>
            </a:spcBef>
            <a:spcAft>
              <a:spcPct val="35000"/>
            </a:spcAft>
          </a:pPr>
          <a:r>
            <a:rPr lang="en-US" sz="1000" b="1" kern="1200" cap="all" spc="0" dirty="0" smtClean="0">
              <a:ln w="0"/>
              <a:effectLst>
                <a:outerShdw blurRad="38100" dist="38100" dir="2700000" algn="tl">
                  <a:srgbClr val="000000">
                    <a:alpha val="43137"/>
                  </a:srgbClr>
                </a:outerShdw>
              </a:effectLst>
            </a:rPr>
            <a:t>changes to the </a:t>
          </a:r>
          <a:r>
            <a:rPr lang="en-US" sz="1000" b="1" kern="1200" cap="all" spc="0" dirty="0" err="1" smtClean="0">
              <a:ln w="0"/>
              <a:effectLst>
                <a:outerShdw blurRad="38100" dist="38100" dir="2700000" algn="tl">
                  <a:srgbClr val="000000">
                    <a:alpha val="43137"/>
                  </a:srgbClr>
                </a:outerShdw>
              </a:effectLst>
            </a:rPr>
            <a:t>ICodes</a:t>
          </a:r>
          <a:r>
            <a:rPr lang="en-US" sz="1000" b="1" kern="1200" cap="all" spc="0" dirty="0" smtClean="0">
              <a:ln w="0"/>
              <a:effectLst>
                <a:outerShdw blurRad="38100" dist="38100" dir="2700000" algn="tl">
                  <a:srgbClr val="000000">
                    <a:alpha val="43137"/>
                  </a:srgbClr>
                </a:outerShdw>
              </a:effectLst>
            </a:rPr>
            <a:t> and make </a:t>
          </a:r>
          <a:r>
            <a:rPr lang="en-US" sz="1100" b="1" kern="1200" cap="all" spc="0" dirty="0" smtClean="0">
              <a:ln w="0"/>
              <a:effectLst>
                <a:outerShdw blurRad="38100" dist="38100" dir="2700000" algn="tl">
                  <a:srgbClr val="000000">
                    <a:alpha val="43137"/>
                  </a:srgbClr>
                </a:outerShdw>
              </a:effectLst>
            </a:rPr>
            <a:t>recommend-</a:t>
          </a:r>
          <a:r>
            <a:rPr lang="en-US" sz="1100" b="1" kern="1200" cap="all" spc="0" dirty="0" err="1" smtClean="0">
              <a:ln w="0"/>
              <a:effectLst>
                <a:outerShdw blurRad="38100" dist="38100" dir="2700000" algn="tl">
                  <a:srgbClr val="000000">
                    <a:alpha val="43137"/>
                  </a:srgbClr>
                </a:outerShdw>
              </a:effectLst>
            </a:rPr>
            <a:t>ations</a:t>
          </a:r>
          <a:r>
            <a:rPr lang="en-US" sz="1100" b="1" kern="1200" cap="all" spc="0" dirty="0" smtClean="0">
              <a:ln w="0"/>
              <a:effectLst>
                <a:outerShdw blurRad="38100" dist="38100" dir="2700000" algn="tl">
                  <a:srgbClr val="000000">
                    <a:alpha val="43137"/>
                  </a:srgbClr>
                </a:outerShdw>
              </a:effectLst>
            </a:rPr>
            <a:t> </a:t>
          </a:r>
        </a:p>
        <a:p>
          <a:pPr lvl="0" algn="ctr" defTabSz="711200">
            <a:lnSpc>
              <a:spcPct val="90000"/>
            </a:lnSpc>
            <a:spcBef>
              <a:spcPct val="0"/>
            </a:spcBef>
            <a:spcAft>
              <a:spcPct val="35000"/>
            </a:spcAft>
          </a:pPr>
          <a:r>
            <a:rPr lang="en-US" sz="1100" b="1" kern="1200" cap="all" spc="0" dirty="0" smtClean="0">
              <a:ln w="0"/>
              <a:solidFill>
                <a:srgbClr val="FFFF00"/>
              </a:solidFill>
              <a:effectLst>
                <a:outerShdw blurRad="38100" dist="38100" dir="2700000" algn="tl">
                  <a:srgbClr val="000000">
                    <a:alpha val="43137"/>
                  </a:srgbClr>
                </a:outerShdw>
              </a:effectLst>
            </a:rPr>
            <a:t>6/11-22/2018</a:t>
          </a:r>
          <a:endParaRPr lang="en-US" sz="1100" b="1" kern="1200" cap="all" spc="0" dirty="0">
            <a:ln w="0"/>
            <a:solidFill>
              <a:srgbClr val="FFFF00"/>
            </a:solidFill>
            <a:effectLst>
              <a:outerShdw blurRad="38100" dist="38100" dir="2700000" algn="tl">
                <a:srgbClr val="000000">
                  <a:alpha val="43137"/>
                </a:srgbClr>
              </a:outerShdw>
            </a:effectLst>
          </a:endParaRPr>
        </a:p>
      </dsp:txBody>
      <dsp:txXfrm>
        <a:off x="2902995" y="193944"/>
        <a:ext cx="1264757" cy="1440910"/>
      </dsp:txXfrm>
    </dsp:sp>
    <dsp:sp modelId="{FB5E56B6-42DA-465B-8D3B-B04C003F7D74}">
      <dsp:nvSpPr>
        <dsp:cNvPr id="0" name=""/>
        <dsp:cNvSpPr/>
      </dsp:nvSpPr>
      <dsp:spPr>
        <a:xfrm>
          <a:off x="4271704" y="834291"/>
          <a:ext cx="136959" cy="160216"/>
        </a:xfrm>
        <a:prstGeom prst="rightArrow">
          <a:avLst>
            <a:gd name="adj1" fmla="val 60000"/>
            <a:gd name="adj2" fmla="val 5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b="1" kern="1200"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sp:txBody>
      <dsp:txXfrm>
        <a:off x="4271704" y="866334"/>
        <a:ext cx="95871" cy="96130"/>
      </dsp:txXfrm>
    </dsp:sp>
    <dsp:sp modelId="{95D40060-DE7A-48B5-ADD7-BDA5ACF2C945}">
      <dsp:nvSpPr>
        <dsp:cNvPr id="0" name=""/>
        <dsp:cNvSpPr/>
      </dsp:nvSpPr>
      <dsp:spPr>
        <a:xfrm>
          <a:off x="4465514" y="205636"/>
          <a:ext cx="1089820" cy="1417527"/>
        </a:xfrm>
        <a:prstGeom prst="roundRect">
          <a:avLst>
            <a:gd name="adj" fmla="val 10000"/>
          </a:avLst>
        </a:prstGeom>
        <a:gradFill rotWithShape="0">
          <a:gsLst>
            <a:gs pos="0">
              <a:schemeClr val="accent4">
                <a:hueOff val="-2678862"/>
                <a:satOff val="16139"/>
                <a:lumOff val="1294"/>
                <a:alphaOff val="0"/>
                <a:shade val="51000"/>
                <a:satMod val="130000"/>
              </a:schemeClr>
            </a:gs>
            <a:gs pos="80000">
              <a:schemeClr val="accent4">
                <a:hueOff val="-2678862"/>
                <a:satOff val="16139"/>
                <a:lumOff val="1294"/>
                <a:alphaOff val="0"/>
                <a:shade val="93000"/>
                <a:satMod val="130000"/>
              </a:schemeClr>
            </a:gs>
            <a:gs pos="100000">
              <a:schemeClr val="accent4">
                <a:hueOff val="-2678862"/>
                <a:satOff val="16139"/>
                <a:lumOff val="129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all" spc="0" dirty="0" smtClean="0">
              <a:ln w="0"/>
              <a:effectLst>
                <a:outerShdw blurRad="38100" dist="38100" dir="2700000" algn="tl">
                  <a:srgbClr val="000000">
                    <a:alpha val="43137"/>
                  </a:srgbClr>
                </a:outerShdw>
              </a:effectLst>
            </a:rPr>
            <a:t>4</a:t>
          </a:r>
        </a:p>
        <a:p>
          <a:pPr lvl="0" algn="ctr" defTabSz="622300">
            <a:lnSpc>
              <a:spcPct val="90000"/>
            </a:lnSpc>
            <a:spcBef>
              <a:spcPct val="0"/>
            </a:spcBef>
            <a:spcAft>
              <a:spcPct val="35000"/>
            </a:spcAft>
          </a:pPr>
          <a:r>
            <a:rPr lang="en-US" sz="1000" b="1" kern="1200" cap="all" spc="0" dirty="0" err="1" smtClean="0">
              <a:ln w="0"/>
              <a:effectLst>
                <a:outerShdw blurRad="38100" dist="38100" dir="2700000" algn="tl">
                  <a:srgbClr val="000000">
                    <a:alpha val="43137"/>
                  </a:srgbClr>
                </a:outerShdw>
              </a:effectLst>
            </a:rPr>
            <a:t>postED</a:t>
          </a:r>
          <a:endParaRPr lang="en-US" sz="1000" b="1" kern="1200" cap="all" spc="0" dirty="0" smtClean="0">
            <a:ln w="0"/>
            <a:effectLst>
              <a:outerShdw blurRad="38100" dist="38100" dir="2700000" algn="tl">
                <a:srgbClr val="000000">
                  <a:alpha val="43137"/>
                </a:srgbClr>
              </a:outerShdw>
            </a:effectLst>
          </a:endParaRPr>
        </a:p>
        <a:p>
          <a:pPr lvl="0" algn="ctr" defTabSz="622300">
            <a:lnSpc>
              <a:spcPct val="90000"/>
            </a:lnSpc>
            <a:spcBef>
              <a:spcPct val="0"/>
            </a:spcBef>
            <a:spcAft>
              <a:spcPct val="35000"/>
            </a:spcAft>
          </a:pPr>
          <a:r>
            <a:rPr lang="en-US" sz="1000" b="1" kern="1200" cap="all" spc="0" dirty="0" smtClean="0">
              <a:ln w="0"/>
              <a:effectLst>
                <a:outerShdw blurRad="38100" dist="38100" dir="2700000" algn="tl">
                  <a:srgbClr val="000000">
                    <a:alpha val="43137"/>
                  </a:srgbClr>
                </a:outerShdw>
              </a:effectLst>
            </a:rPr>
            <a:t>TACs’ recommend-</a:t>
          </a:r>
          <a:r>
            <a:rPr lang="en-US" sz="1000" b="1" kern="1200" cap="all" spc="0" dirty="0" err="1" smtClean="0">
              <a:ln w="0"/>
              <a:effectLst>
                <a:outerShdw blurRad="38100" dist="38100" dir="2700000" algn="tl">
                  <a:srgbClr val="000000">
                    <a:alpha val="43137"/>
                  </a:srgbClr>
                </a:outerShdw>
              </a:effectLst>
            </a:rPr>
            <a:t>ations</a:t>
          </a:r>
          <a:r>
            <a:rPr lang="en-US" sz="700" b="1" kern="1200" cap="all" spc="0" dirty="0" smtClean="0">
              <a:ln w="0"/>
              <a:effectLst>
                <a:outerShdw blurRad="38100" dist="38100" dir="2700000" algn="tl">
                  <a:srgbClr val="000000">
                    <a:alpha val="43137"/>
                  </a:srgbClr>
                </a:outerShdw>
              </a:effectLst>
            </a:rPr>
            <a:t> </a:t>
          </a:r>
          <a:r>
            <a:rPr lang="en-US" sz="1000" b="1" kern="1200" cap="all" spc="0" dirty="0" smtClean="0">
              <a:ln w="0"/>
              <a:effectLst>
                <a:outerShdw blurRad="38100" dist="38100" dir="2700000" algn="tl">
                  <a:srgbClr val="000000">
                    <a:alpha val="43137"/>
                  </a:srgbClr>
                </a:outerShdw>
              </a:effectLst>
            </a:rPr>
            <a:t>online for further public review</a:t>
          </a:r>
        </a:p>
        <a:p>
          <a:pPr lvl="0" algn="ctr" defTabSz="622300">
            <a:lnSpc>
              <a:spcPct val="90000"/>
            </a:lnSpc>
            <a:spcBef>
              <a:spcPct val="0"/>
            </a:spcBef>
            <a:spcAft>
              <a:spcPct val="35000"/>
            </a:spcAft>
          </a:pPr>
          <a:r>
            <a:rPr lang="en-US" sz="1400" b="1" kern="1200" cap="all" spc="0" dirty="0" smtClean="0">
              <a:ln w="0"/>
              <a:solidFill>
                <a:srgbClr val="FFFF00"/>
              </a:solidFill>
              <a:effectLst>
                <a:outerShdw blurRad="38100" dist="38100" dir="2700000" algn="tl">
                  <a:srgbClr val="000000">
                    <a:alpha val="43137"/>
                  </a:srgbClr>
                </a:outerShdw>
              </a:effectLst>
            </a:rPr>
            <a:t>7/10/2018</a:t>
          </a:r>
          <a:endParaRPr lang="en-US" sz="1400" b="1" kern="1200" cap="all" spc="0" dirty="0">
            <a:ln w="0"/>
            <a:solidFill>
              <a:srgbClr val="FFFF00"/>
            </a:solidFill>
            <a:effectLst>
              <a:outerShdw blurRad="38100" dist="38100" dir="2700000" algn="tl">
                <a:srgbClr val="000000">
                  <a:alpha val="43137"/>
                </a:srgbClr>
              </a:outerShdw>
            </a:effectLst>
          </a:endParaRPr>
        </a:p>
      </dsp:txBody>
      <dsp:txXfrm>
        <a:off x="4497434" y="237556"/>
        <a:ext cx="1025980" cy="1353687"/>
      </dsp:txXfrm>
    </dsp:sp>
    <dsp:sp modelId="{100B9EC5-E7A9-4291-AD48-71EB1830B6AE}">
      <dsp:nvSpPr>
        <dsp:cNvPr id="0" name=""/>
        <dsp:cNvSpPr/>
      </dsp:nvSpPr>
      <dsp:spPr>
        <a:xfrm>
          <a:off x="5619938" y="834291"/>
          <a:ext cx="136959" cy="160216"/>
        </a:xfrm>
        <a:prstGeom prst="rightArrow">
          <a:avLst>
            <a:gd name="adj1" fmla="val 60000"/>
            <a:gd name="adj2" fmla="val 50000"/>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b="1" kern="1200"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sp:txBody>
      <dsp:txXfrm>
        <a:off x="5619938" y="866334"/>
        <a:ext cx="95871" cy="96130"/>
      </dsp:txXfrm>
    </dsp:sp>
    <dsp:sp modelId="{430655C1-6D9E-4A81-A77A-9E8C450961CF}">
      <dsp:nvSpPr>
        <dsp:cNvPr id="0" name=""/>
        <dsp:cNvSpPr/>
      </dsp:nvSpPr>
      <dsp:spPr>
        <a:xfrm>
          <a:off x="5813748" y="142822"/>
          <a:ext cx="1118769" cy="1543155"/>
        </a:xfrm>
        <a:prstGeom prst="roundRect">
          <a:avLst>
            <a:gd name="adj" fmla="val 10000"/>
          </a:avLst>
        </a:prstGeom>
        <a:gradFill rotWithShape="0">
          <a:gsLst>
            <a:gs pos="0">
              <a:schemeClr val="accent4">
                <a:hueOff val="-3571816"/>
                <a:satOff val="21519"/>
                <a:lumOff val="1725"/>
                <a:alphaOff val="0"/>
                <a:shade val="51000"/>
                <a:satMod val="130000"/>
              </a:schemeClr>
            </a:gs>
            <a:gs pos="80000">
              <a:schemeClr val="accent4">
                <a:hueOff val="-3571816"/>
                <a:satOff val="21519"/>
                <a:lumOff val="1725"/>
                <a:alphaOff val="0"/>
                <a:shade val="93000"/>
                <a:satMod val="130000"/>
              </a:schemeClr>
            </a:gs>
            <a:gs pos="100000">
              <a:schemeClr val="accent4">
                <a:hueOff val="-3571816"/>
                <a:satOff val="21519"/>
                <a:lumOff val="172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all" spc="0" dirty="0" smtClean="0">
              <a:ln w="0"/>
              <a:effectLst>
                <a:outerShdw blurRad="38100" dist="38100" dir="2700000" algn="tl">
                  <a:srgbClr val="000000">
                    <a:alpha val="43137"/>
                  </a:srgbClr>
                </a:outerShdw>
              </a:effectLst>
            </a:rPr>
            <a:t>5</a:t>
          </a:r>
        </a:p>
        <a:p>
          <a:pPr lvl="0" algn="ctr" defTabSz="622300">
            <a:lnSpc>
              <a:spcPct val="90000"/>
            </a:lnSpc>
            <a:spcBef>
              <a:spcPct val="0"/>
            </a:spcBef>
            <a:spcAft>
              <a:spcPct val="35000"/>
            </a:spcAft>
          </a:pPr>
          <a:r>
            <a:rPr lang="en-US" sz="1000" b="1" kern="1200" cap="all" spc="0" dirty="0" smtClean="0">
              <a:ln w="0"/>
              <a:effectLst>
                <a:outerShdw blurRad="38100" dist="38100" dir="2700000" algn="tl">
                  <a:srgbClr val="000000">
                    <a:alpha val="43137"/>
                  </a:srgbClr>
                </a:outerShdw>
              </a:effectLst>
            </a:rPr>
            <a:t>Commission</a:t>
          </a:r>
        </a:p>
        <a:p>
          <a:pPr lvl="0" algn="ctr" defTabSz="622300">
            <a:lnSpc>
              <a:spcPct val="90000"/>
            </a:lnSpc>
            <a:spcBef>
              <a:spcPct val="0"/>
            </a:spcBef>
            <a:spcAft>
              <a:spcPct val="35000"/>
            </a:spcAft>
          </a:pPr>
          <a:r>
            <a:rPr lang="en-US" sz="1200" b="1" kern="1200" cap="all" spc="0" dirty="0" smtClean="0">
              <a:ln w="0"/>
              <a:effectLst>
                <a:outerShdw blurRad="38100" dist="38100" dir="2700000" algn="tl">
                  <a:srgbClr val="000000">
                    <a:alpha val="43137"/>
                  </a:srgbClr>
                </a:outerShdw>
              </a:effectLst>
            </a:rPr>
            <a:t>considers </a:t>
          </a:r>
        </a:p>
        <a:p>
          <a:pPr lvl="0" algn="ctr" defTabSz="622300">
            <a:lnSpc>
              <a:spcPct val="90000"/>
            </a:lnSpc>
            <a:spcBef>
              <a:spcPct val="0"/>
            </a:spcBef>
            <a:spcAft>
              <a:spcPct val="35000"/>
            </a:spcAft>
          </a:pPr>
          <a:r>
            <a:rPr lang="en-US" sz="1200" b="1" kern="1200" cap="all" spc="0" dirty="0" smtClean="0">
              <a:ln w="0"/>
              <a:effectLst>
                <a:outerShdw blurRad="38100" dist="38100" dir="2700000" algn="tl">
                  <a:srgbClr val="000000">
                    <a:alpha val="43137"/>
                  </a:srgbClr>
                </a:outerShdw>
              </a:effectLst>
            </a:rPr>
            <a:t>TACs’ </a:t>
          </a:r>
          <a:r>
            <a:rPr lang="en-US" sz="1000" b="1" kern="1200" cap="all" spc="0" dirty="0" err="1" smtClean="0">
              <a:ln w="0"/>
              <a:effectLst>
                <a:outerShdw blurRad="38100" dist="38100" dir="2700000" algn="tl">
                  <a:srgbClr val="000000">
                    <a:alpha val="43137"/>
                  </a:srgbClr>
                </a:outerShdw>
              </a:effectLst>
            </a:rPr>
            <a:t>recommenD-</a:t>
          </a:r>
          <a:r>
            <a:rPr lang="en-US" sz="1200" b="1" kern="1200" cap="all" spc="0" dirty="0" err="1" smtClean="0">
              <a:ln w="0"/>
              <a:effectLst>
                <a:outerShdw blurRad="38100" dist="38100" dir="2700000" algn="tl">
                  <a:srgbClr val="000000">
                    <a:alpha val="43137"/>
                  </a:srgbClr>
                </a:outerShdw>
              </a:effectLst>
            </a:rPr>
            <a:t>ations</a:t>
          </a:r>
          <a:endParaRPr lang="en-US" sz="1200" b="1" kern="1200" cap="all" spc="0" dirty="0" smtClean="0">
            <a:ln w="0"/>
            <a:effectLst>
              <a:outerShdw blurRad="38100" dist="38100" dir="2700000" algn="tl">
                <a:srgbClr val="000000">
                  <a:alpha val="43137"/>
                </a:srgbClr>
              </a:outerShdw>
            </a:effectLst>
          </a:endParaRPr>
        </a:p>
        <a:p>
          <a:pPr lvl="0" algn="ctr" defTabSz="622300">
            <a:lnSpc>
              <a:spcPct val="90000"/>
            </a:lnSpc>
            <a:spcBef>
              <a:spcPct val="0"/>
            </a:spcBef>
            <a:spcAft>
              <a:spcPct val="35000"/>
            </a:spcAft>
          </a:pPr>
          <a:r>
            <a:rPr lang="en-US" sz="1400" b="1" kern="1200" cap="all" spc="0" dirty="0" smtClean="0">
              <a:ln w="0"/>
              <a:solidFill>
                <a:srgbClr val="FFFF00"/>
              </a:solidFill>
              <a:effectLst>
                <a:outerShdw blurRad="38100" dist="38100" dir="2700000" algn="tl">
                  <a:srgbClr val="000000">
                    <a:alpha val="43137"/>
                  </a:srgbClr>
                </a:outerShdw>
              </a:effectLst>
            </a:rPr>
            <a:t>10/10/2018</a:t>
          </a:r>
          <a:endParaRPr lang="en-US" sz="1400" b="1" kern="1200" cap="all" spc="0" dirty="0">
            <a:ln w="0"/>
            <a:solidFill>
              <a:srgbClr val="FFFF00"/>
            </a:solidFill>
            <a:effectLst>
              <a:outerShdw blurRad="38100" dist="38100" dir="2700000" algn="tl">
                <a:srgbClr val="000000">
                  <a:alpha val="43137"/>
                </a:srgbClr>
              </a:outerShdw>
            </a:effectLst>
          </a:endParaRPr>
        </a:p>
      </dsp:txBody>
      <dsp:txXfrm>
        <a:off x="5846516" y="175590"/>
        <a:ext cx="1053233" cy="1477619"/>
      </dsp:txXfrm>
    </dsp:sp>
    <dsp:sp modelId="{F06739E2-5CDD-469B-9642-B5BB513D0D96}">
      <dsp:nvSpPr>
        <dsp:cNvPr id="0" name=""/>
        <dsp:cNvSpPr/>
      </dsp:nvSpPr>
      <dsp:spPr>
        <a:xfrm>
          <a:off x="6997121" y="834291"/>
          <a:ext cx="136959" cy="160216"/>
        </a:xfrm>
        <a:prstGeom prst="rightArrow">
          <a:avLst>
            <a:gd name="adj1" fmla="val 60000"/>
            <a:gd name="adj2" fmla="val 5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b="1" kern="1200"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effectLst>
          </a:endParaRPr>
        </a:p>
      </dsp:txBody>
      <dsp:txXfrm>
        <a:off x="6997121" y="866334"/>
        <a:ext cx="95871" cy="96130"/>
      </dsp:txXfrm>
    </dsp:sp>
    <dsp:sp modelId="{36624E1E-AC66-4ECB-81DE-95EA5D6B8A6C}">
      <dsp:nvSpPr>
        <dsp:cNvPr id="0" name=""/>
        <dsp:cNvSpPr/>
      </dsp:nvSpPr>
      <dsp:spPr>
        <a:xfrm>
          <a:off x="7190932" y="142822"/>
          <a:ext cx="1265031" cy="1543155"/>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cap="all" spc="0" dirty="0" smtClean="0">
              <a:ln w="0"/>
              <a:effectLst>
                <a:outerShdw blurRad="38100" dist="38100" dir="2700000" algn="tl">
                  <a:srgbClr val="000000">
                    <a:alpha val="43137"/>
                  </a:srgbClr>
                </a:outerShdw>
              </a:effectLst>
            </a:rPr>
            <a:t>6</a:t>
          </a:r>
        </a:p>
        <a:p>
          <a:pPr lvl="0" algn="ctr" defTabSz="711200">
            <a:lnSpc>
              <a:spcPct val="90000"/>
            </a:lnSpc>
            <a:spcBef>
              <a:spcPct val="0"/>
            </a:spcBef>
            <a:spcAft>
              <a:spcPct val="35000"/>
            </a:spcAft>
          </a:pPr>
          <a:r>
            <a:rPr lang="en-US" sz="1400" b="1" kern="1200" cap="all" spc="0" dirty="0" smtClean="0">
              <a:ln w="0"/>
              <a:effectLst>
                <a:outerShdw blurRad="38100" dist="38100" dir="2700000" algn="tl">
                  <a:srgbClr val="000000">
                    <a:alpha val="43137"/>
                  </a:srgbClr>
                </a:outerShdw>
              </a:effectLst>
            </a:rPr>
            <a:t>POSTED</a:t>
          </a:r>
          <a:endParaRPr lang="en-US" sz="1200" b="1" kern="1200" cap="all" spc="0" dirty="0" smtClean="0">
            <a:ln w="0"/>
            <a:effectLst>
              <a:outerShdw blurRad="38100" dist="38100" dir="2700000" algn="tl">
                <a:srgbClr val="000000">
                  <a:alpha val="43137"/>
                </a:srgbClr>
              </a:outerShdw>
            </a:effectLst>
          </a:endParaRPr>
        </a:p>
        <a:p>
          <a:pPr lvl="0" algn="ctr" defTabSz="711200">
            <a:lnSpc>
              <a:spcPct val="90000"/>
            </a:lnSpc>
            <a:spcBef>
              <a:spcPct val="0"/>
            </a:spcBef>
            <a:spcAft>
              <a:spcPct val="35000"/>
            </a:spcAft>
          </a:pPr>
          <a:r>
            <a:rPr lang="en-US" sz="1100" b="1" kern="1200" cap="all" spc="0" dirty="0" smtClean="0">
              <a:ln w="0"/>
              <a:effectLst>
                <a:outerShdw blurRad="38100" dist="38100" dir="2700000" algn="tl">
                  <a:srgbClr val="000000">
                    <a:alpha val="43137"/>
                  </a:srgbClr>
                </a:outerShdw>
              </a:effectLst>
            </a:rPr>
            <a:t>Commission’s </a:t>
          </a:r>
          <a:r>
            <a:rPr lang="en-US" sz="1000" b="1" kern="1200" cap="all" spc="0" dirty="0" smtClean="0">
              <a:ln w="0"/>
              <a:effectLst>
                <a:outerShdw blurRad="38100" dist="38100" dir="2700000" algn="tl">
                  <a:srgbClr val="000000">
                    <a:alpha val="43137"/>
                  </a:srgbClr>
                </a:outerShdw>
              </a:effectLst>
            </a:rPr>
            <a:t>recommend-</a:t>
          </a:r>
          <a:r>
            <a:rPr lang="en-US" sz="1000" b="1" kern="1200" cap="all" spc="0" dirty="0" err="1" smtClean="0">
              <a:ln w="0"/>
              <a:effectLst>
                <a:outerShdw blurRad="38100" dist="38100" dir="2700000" algn="tl">
                  <a:srgbClr val="000000">
                    <a:alpha val="43137"/>
                  </a:srgbClr>
                </a:outerShdw>
              </a:effectLst>
            </a:rPr>
            <a:t>ations</a:t>
          </a:r>
          <a:r>
            <a:rPr lang="en-US" sz="1400" b="1" kern="1200" cap="all" spc="0" dirty="0" smtClean="0">
              <a:ln w="0"/>
              <a:effectLst>
                <a:outerShdw blurRad="38100" dist="38100" dir="2700000" algn="tl">
                  <a:srgbClr val="000000">
                    <a:alpha val="43137"/>
                  </a:srgbClr>
                </a:outerShdw>
              </a:effectLst>
            </a:rPr>
            <a:t> </a:t>
          </a:r>
          <a:r>
            <a:rPr lang="en-US" sz="1200" b="1" kern="1200" cap="all" spc="0" dirty="0" smtClean="0">
              <a:ln w="0"/>
              <a:effectLst>
                <a:outerShdw blurRad="38100" dist="38100" dir="2700000" algn="tl">
                  <a:srgbClr val="000000">
                    <a:alpha val="43137"/>
                  </a:srgbClr>
                </a:outerShdw>
              </a:effectLst>
            </a:rPr>
            <a:t>online</a:t>
          </a:r>
        </a:p>
        <a:p>
          <a:pPr lvl="0" algn="ctr" defTabSz="711200">
            <a:lnSpc>
              <a:spcPct val="90000"/>
            </a:lnSpc>
            <a:spcBef>
              <a:spcPct val="0"/>
            </a:spcBef>
            <a:spcAft>
              <a:spcPct val="35000"/>
            </a:spcAft>
          </a:pPr>
          <a:r>
            <a:rPr lang="en-US" sz="1400" b="1" kern="1200" cap="all" spc="0" dirty="0" smtClean="0">
              <a:ln w="0"/>
              <a:solidFill>
                <a:srgbClr val="FFFF00"/>
              </a:solidFill>
              <a:effectLst>
                <a:outerShdw blurRad="38100" dist="38100" dir="2700000" algn="tl">
                  <a:srgbClr val="000000">
                    <a:alpha val="43137"/>
                  </a:srgbClr>
                </a:outerShdw>
              </a:effectLst>
            </a:rPr>
            <a:t>11/1/2018</a:t>
          </a:r>
          <a:endParaRPr lang="en-US" sz="1400" b="1" kern="1200" cap="all" spc="0" dirty="0">
            <a:ln w="0"/>
            <a:solidFill>
              <a:srgbClr val="FFFF00"/>
            </a:solidFill>
            <a:effectLst>
              <a:outerShdw blurRad="38100" dist="38100" dir="2700000" algn="tl">
                <a:srgbClr val="000000">
                  <a:alpha val="43137"/>
                </a:srgbClr>
              </a:outerShdw>
            </a:effectLst>
          </a:endParaRPr>
        </a:p>
      </dsp:txBody>
      <dsp:txXfrm>
        <a:off x="7227983" y="179873"/>
        <a:ext cx="1190929" cy="14690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E5B16-A328-475C-ADB7-A775D5BC7B7E}">
      <dsp:nvSpPr>
        <dsp:cNvPr id="0" name=""/>
        <dsp:cNvSpPr/>
      </dsp:nvSpPr>
      <dsp:spPr>
        <a:xfrm>
          <a:off x="5378" y="0"/>
          <a:ext cx="1276479" cy="1474707"/>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p>
        <a:p>
          <a:pPr lvl="0" algn="ctr" defTabSz="622300">
            <a:lnSpc>
              <a:spcPct val="90000"/>
            </a:lnSpc>
            <a:spcBef>
              <a:spcPct val="0"/>
            </a:spcBef>
            <a:spcAft>
              <a:spcPct val="35000"/>
            </a:spcAft>
          </a:pPr>
          <a:r>
            <a:rPr lang="en-US" sz="1200" b="1" kern="1200" dirty="0" smtClean="0">
              <a:solidFill>
                <a:schemeClr val="tx1"/>
              </a:solidFill>
            </a:rPr>
            <a:t>Public</a:t>
          </a:r>
        </a:p>
        <a:p>
          <a:pPr lvl="0" algn="ctr" defTabSz="622300">
            <a:lnSpc>
              <a:spcPct val="90000"/>
            </a:lnSpc>
            <a:spcBef>
              <a:spcPct val="0"/>
            </a:spcBef>
            <a:spcAft>
              <a:spcPct val="35000"/>
            </a:spcAft>
          </a:pPr>
          <a:r>
            <a:rPr lang="en-US" sz="1200" b="1" kern="1200" dirty="0" smtClean="0">
              <a:solidFill>
                <a:schemeClr val="tx1"/>
              </a:solidFill>
            </a:rPr>
            <a:t>Propose Mods/FL specific needs</a:t>
          </a:r>
        </a:p>
        <a:p>
          <a:pPr lvl="0" algn="ctr" defTabSz="622300">
            <a:lnSpc>
              <a:spcPct val="90000"/>
            </a:lnSpc>
            <a:spcBef>
              <a:spcPct val="0"/>
            </a:spcBef>
            <a:spcAft>
              <a:spcPct val="35000"/>
            </a:spcAft>
          </a:pPr>
          <a:r>
            <a:rPr lang="en-US" sz="1200" b="1" kern="1200" dirty="0" smtClean="0">
              <a:solidFill>
                <a:srgbClr val="FFFF00"/>
              </a:solidFill>
              <a:effectLst>
                <a:outerShdw blurRad="38100" dist="38100" dir="2700000" algn="tl">
                  <a:srgbClr val="000000">
                    <a:alpha val="43137"/>
                  </a:srgbClr>
                </a:outerShdw>
              </a:effectLst>
            </a:rPr>
            <a:t>11/2/2018-12/15/2018</a:t>
          </a:r>
          <a:endParaRPr lang="en-US" sz="1100" b="1" kern="1200" dirty="0">
            <a:solidFill>
              <a:srgbClr val="FFFF00"/>
            </a:solidFill>
            <a:effectLst>
              <a:outerShdw blurRad="38100" dist="38100" dir="2700000" algn="tl">
                <a:srgbClr val="000000">
                  <a:alpha val="43137"/>
                </a:srgbClr>
              </a:outerShdw>
            </a:effectLst>
          </a:endParaRPr>
        </a:p>
      </dsp:txBody>
      <dsp:txXfrm>
        <a:off x="42765" y="37387"/>
        <a:ext cx="1201705" cy="1399933"/>
      </dsp:txXfrm>
    </dsp:sp>
    <dsp:sp modelId="{C6B58BC2-6056-482A-8705-6209A735D2C2}">
      <dsp:nvSpPr>
        <dsp:cNvPr id="0" name=""/>
        <dsp:cNvSpPr/>
      </dsp:nvSpPr>
      <dsp:spPr>
        <a:xfrm>
          <a:off x="1357053" y="644111"/>
          <a:ext cx="159414" cy="186484"/>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1357053" y="681408"/>
        <a:ext cx="111590" cy="111890"/>
      </dsp:txXfrm>
    </dsp:sp>
    <dsp:sp modelId="{E8E2DC95-AD87-4CB3-BE4C-0E9F0B63CCA9}">
      <dsp:nvSpPr>
        <dsp:cNvPr id="0" name=""/>
        <dsp:cNvSpPr/>
      </dsp:nvSpPr>
      <dsp:spPr>
        <a:xfrm>
          <a:off x="1582639" y="0"/>
          <a:ext cx="1052051" cy="1474707"/>
        </a:xfrm>
        <a:prstGeom prst="roundRect">
          <a:avLst>
            <a:gd name="adj" fmla="val 1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a:t>
          </a:r>
        </a:p>
        <a:p>
          <a:pPr lvl="0" algn="ctr" defTabSz="711200">
            <a:lnSpc>
              <a:spcPct val="90000"/>
            </a:lnSpc>
            <a:spcBef>
              <a:spcPct val="0"/>
            </a:spcBef>
            <a:spcAft>
              <a:spcPct val="35000"/>
            </a:spcAft>
          </a:pPr>
          <a:r>
            <a:rPr lang="en-US" sz="1200" b="1" kern="1200" dirty="0" smtClean="0">
              <a:solidFill>
                <a:schemeClr val="tx1"/>
              </a:solidFill>
            </a:rPr>
            <a:t>Staff </a:t>
          </a:r>
        </a:p>
        <a:p>
          <a:pPr lvl="0" algn="ctr" defTabSz="711200">
            <a:lnSpc>
              <a:spcPct val="90000"/>
            </a:lnSpc>
            <a:spcBef>
              <a:spcPct val="0"/>
            </a:spcBef>
            <a:spcAft>
              <a:spcPct val="35000"/>
            </a:spcAft>
          </a:pPr>
          <a:r>
            <a:rPr lang="en-US" sz="1200" b="1" kern="1200" dirty="0" smtClean="0">
              <a:solidFill>
                <a:schemeClr val="tx1"/>
              </a:solidFill>
            </a:rPr>
            <a:t>Reviews amendments Posts to the BCIS</a:t>
          </a:r>
        </a:p>
        <a:p>
          <a:pPr lvl="0" algn="ctr" defTabSz="711200">
            <a:lnSpc>
              <a:spcPct val="90000"/>
            </a:lnSpc>
            <a:spcBef>
              <a:spcPct val="0"/>
            </a:spcBef>
            <a:spcAft>
              <a:spcPct val="35000"/>
            </a:spcAft>
          </a:pPr>
          <a:r>
            <a:rPr lang="en-US" sz="1400" b="1" kern="1200" dirty="0" smtClean="0">
              <a:solidFill>
                <a:srgbClr val="FFFF00"/>
              </a:solidFill>
              <a:effectLst>
                <a:outerShdw blurRad="38100" dist="38100" dir="2700000" algn="tl">
                  <a:srgbClr val="000000">
                    <a:alpha val="43137"/>
                  </a:srgbClr>
                </a:outerShdw>
              </a:effectLst>
            </a:rPr>
            <a:t>1/2/2019</a:t>
          </a:r>
          <a:endParaRPr lang="en-US" sz="1400" b="1" kern="1200" dirty="0">
            <a:solidFill>
              <a:srgbClr val="FFFF00"/>
            </a:solidFill>
            <a:effectLst>
              <a:outerShdw blurRad="38100" dist="38100" dir="2700000" algn="tl">
                <a:srgbClr val="000000">
                  <a:alpha val="43137"/>
                </a:srgbClr>
              </a:outerShdw>
            </a:effectLst>
          </a:endParaRPr>
        </a:p>
      </dsp:txBody>
      <dsp:txXfrm>
        <a:off x="1613453" y="30814"/>
        <a:ext cx="990423" cy="1413079"/>
      </dsp:txXfrm>
    </dsp:sp>
    <dsp:sp modelId="{5AE3CE3E-DCDD-43F7-9B92-A1565A31B18A}">
      <dsp:nvSpPr>
        <dsp:cNvPr id="0" name=""/>
        <dsp:cNvSpPr/>
      </dsp:nvSpPr>
      <dsp:spPr>
        <a:xfrm>
          <a:off x="2709886" y="644111"/>
          <a:ext cx="159414" cy="186484"/>
        </a:xfrm>
        <a:prstGeom prst="rightArrow">
          <a:avLst>
            <a:gd name="adj1" fmla="val 60000"/>
            <a:gd name="adj2" fmla="val 50000"/>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2709886" y="681408"/>
        <a:ext cx="111590" cy="111890"/>
      </dsp:txXfrm>
    </dsp:sp>
    <dsp:sp modelId="{DF500D9A-E0D1-4D38-ADF0-C1AD80299A42}">
      <dsp:nvSpPr>
        <dsp:cNvPr id="0" name=""/>
        <dsp:cNvSpPr/>
      </dsp:nvSpPr>
      <dsp:spPr>
        <a:xfrm>
          <a:off x="2935472" y="0"/>
          <a:ext cx="996827" cy="1474707"/>
        </a:xfrm>
        <a:prstGeom prst="roundRect">
          <a:avLst>
            <a:gd name="adj" fmla="val 1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a:t>
          </a:r>
        </a:p>
        <a:p>
          <a:pPr lvl="0" algn="ctr" defTabSz="622300">
            <a:lnSpc>
              <a:spcPct val="90000"/>
            </a:lnSpc>
            <a:spcBef>
              <a:spcPct val="0"/>
            </a:spcBef>
            <a:spcAft>
              <a:spcPct val="35000"/>
            </a:spcAft>
          </a:pPr>
          <a:r>
            <a:rPr lang="en-US" sz="1400" b="1" kern="1200" dirty="0" smtClean="0">
              <a:solidFill>
                <a:schemeClr val="tx1"/>
              </a:solidFill>
            </a:rPr>
            <a:t>1</a:t>
          </a:r>
          <a:r>
            <a:rPr lang="en-US" sz="1400" b="1" kern="1200" baseline="30000" dirty="0" smtClean="0">
              <a:solidFill>
                <a:schemeClr val="tx1"/>
              </a:solidFill>
            </a:rPr>
            <a:t>st</a:t>
          </a:r>
          <a:r>
            <a:rPr lang="en-US" sz="1400" b="1" kern="1200" dirty="0" smtClean="0">
              <a:solidFill>
                <a:schemeClr val="tx1"/>
              </a:solidFill>
            </a:rPr>
            <a:t> 45 day comment period ends</a:t>
          </a:r>
        </a:p>
        <a:p>
          <a:pPr lvl="0" algn="ctr" defTabSz="622300">
            <a:lnSpc>
              <a:spcPct val="90000"/>
            </a:lnSpc>
            <a:spcBef>
              <a:spcPct val="0"/>
            </a:spcBef>
            <a:spcAft>
              <a:spcPct val="35000"/>
            </a:spcAft>
          </a:pPr>
          <a:r>
            <a:rPr lang="en-US" sz="1200" b="1" kern="1200" dirty="0" smtClean="0">
              <a:solidFill>
                <a:srgbClr val="FFFF00"/>
              </a:solidFill>
              <a:effectLst>
                <a:outerShdw blurRad="38100" dist="38100" dir="2700000" algn="tl">
                  <a:srgbClr val="000000">
                    <a:alpha val="43137"/>
                  </a:srgbClr>
                </a:outerShdw>
              </a:effectLst>
            </a:rPr>
            <a:t>2/18/2019</a:t>
          </a:r>
          <a:endParaRPr lang="en-US" sz="1050" b="1" kern="1200" dirty="0">
            <a:solidFill>
              <a:srgbClr val="FFFF00"/>
            </a:solidFill>
            <a:effectLst>
              <a:outerShdw blurRad="38100" dist="38100" dir="2700000" algn="tl">
                <a:srgbClr val="000000">
                  <a:alpha val="43137"/>
                </a:srgbClr>
              </a:outerShdw>
            </a:effectLst>
          </a:endParaRPr>
        </a:p>
      </dsp:txBody>
      <dsp:txXfrm>
        <a:off x="2964668" y="29196"/>
        <a:ext cx="938435" cy="1416315"/>
      </dsp:txXfrm>
    </dsp:sp>
    <dsp:sp modelId="{FB5E56B6-42DA-465B-8D3B-B04C003F7D74}">
      <dsp:nvSpPr>
        <dsp:cNvPr id="0" name=""/>
        <dsp:cNvSpPr/>
      </dsp:nvSpPr>
      <dsp:spPr>
        <a:xfrm>
          <a:off x="4007495" y="644111"/>
          <a:ext cx="159414" cy="186484"/>
        </a:xfrm>
        <a:prstGeom prst="rightArrow">
          <a:avLst>
            <a:gd name="adj1" fmla="val 60000"/>
            <a:gd name="adj2" fmla="val 5000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4007495" y="681408"/>
        <a:ext cx="111590" cy="111890"/>
      </dsp:txXfrm>
    </dsp:sp>
    <dsp:sp modelId="{95D40060-DE7A-48B5-ADD7-BDA5ACF2C945}">
      <dsp:nvSpPr>
        <dsp:cNvPr id="0" name=""/>
        <dsp:cNvSpPr/>
      </dsp:nvSpPr>
      <dsp:spPr>
        <a:xfrm>
          <a:off x="4233081" y="0"/>
          <a:ext cx="921166" cy="1474707"/>
        </a:xfrm>
        <a:prstGeom prst="roundRect">
          <a:avLst>
            <a:gd name="adj" fmla="val 1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a:t>
          </a:r>
        </a:p>
        <a:p>
          <a:pPr lvl="0" algn="ctr" defTabSz="711200">
            <a:lnSpc>
              <a:spcPct val="90000"/>
            </a:lnSpc>
            <a:spcBef>
              <a:spcPct val="0"/>
            </a:spcBef>
            <a:spcAft>
              <a:spcPct val="35000"/>
            </a:spcAft>
          </a:pPr>
          <a:r>
            <a:rPr lang="en-US" sz="1200" b="1" kern="1200" dirty="0" smtClean="0">
              <a:solidFill>
                <a:schemeClr val="tx1"/>
              </a:solidFill>
            </a:rPr>
            <a:t>POSTED-on BCIS proposed code changes</a:t>
          </a:r>
        </a:p>
        <a:p>
          <a:pPr lvl="0" algn="ctr" defTabSz="711200">
            <a:lnSpc>
              <a:spcPct val="90000"/>
            </a:lnSpc>
            <a:spcBef>
              <a:spcPct val="0"/>
            </a:spcBef>
            <a:spcAft>
              <a:spcPct val="35000"/>
            </a:spcAft>
          </a:pPr>
          <a:r>
            <a:rPr lang="en-US" sz="1400" b="1" kern="1200" dirty="0" smtClean="0">
              <a:solidFill>
                <a:srgbClr val="FFFF00"/>
              </a:solidFill>
              <a:effectLst>
                <a:outerShdw blurRad="38100" dist="38100" dir="2700000" algn="tl">
                  <a:srgbClr val="000000">
                    <a:alpha val="43137"/>
                  </a:srgbClr>
                </a:outerShdw>
              </a:effectLst>
            </a:rPr>
            <a:t>3/1/2019</a:t>
          </a:r>
        </a:p>
      </dsp:txBody>
      <dsp:txXfrm>
        <a:off x="4260061" y="26980"/>
        <a:ext cx="867206" cy="1420747"/>
      </dsp:txXfrm>
    </dsp:sp>
    <dsp:sp modelId="{100B9EC5-E7A9-4291-AD48-71EB1830B6AE}">
      <dsp:nvSpPr>
        <dsp:cNvPr id="0" name=""/>
        <dsp:cNvSpPr/>
      </dsp:nvSpPr>
      <dsp:spPr>
        <a:xfrm>
          <a:off x="5229443" y="644111"/>
          <a:ext cx="159414" cy="186484"/>
        </a:xfrm>
        <a:prstGeom prst="rightArrow">
          <a:avLst>
            <a:gd name="adj1" fmla="val 60000"/>
            <a:gd name="adj2" fmla="val 50000"/>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5229443" y="681408"/>
        <a:ext cx="111590" cy="111890"/>
      </dsp:txXfrm>
    </dsp:sp>
    <dsp:sp modelId="{430655C1-6D9E-4A81-A77A-9E8C450961CF}">
      <dsp:nvSpPr>
        <dsp:cNvPr id="0" name=""/>
        <dsp:cNvSpPr/>
      </dsp:nvSpPr>
      <dsp:spPr>
        <a:xfrm>
          <a:off x="5455029" y="0"/>
          <a:ext cx="1323686" cy="1474707"/>
        </a:xfrm>
        <a:prstGeom prst="roundRect">
          <a:avLst>
            <a:gd name="adj" fmla="val 1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p>
        <a:p>
          <a:pPr lvl="0" algn="ctr" defTabSz="711200">
            <a:lnSpc>
              <a:spcPct val="90000"/>
            </a:lnSpc>
            <a:spcBef>
              <a:spcPct val="0"/>
            </a:spcBef>
            <a:spcAft>
              <a:spcPct val="35000"/>
            </a:spcAft>
          </a:pPr>
          <a:r>
            <a:rPr lang="en-US" sz="1200" b="1" kern="1200" dirty="0" smtClean="0">
              <a:solidFill>
                <a:schemeClr val="tx1"/>
              </a:solidFill>
            </a:rPr>
            <a:t>TACs </a:t>
          </a:r>
        </a:p>
        <a:p>
          <a:pPr lvl="0" algn="ctr" defTabSz="711200">
            <a:lnSpc>
              <a:spcPct val="90000"/>
            </a:lnSpc>
            <a:spcBef>
              <a:spcPct val="0"/>
            </a:spcBef>
            <a:spcAft>
              <a:spcPct val="35000"/>
            </a:spcAft>
          </a:pPr>
          <a:r>
            <a:rPr lang="en-US" sz="1200" b="1" kern="1200" dirty="0" smtClean="0">
              <a:solidFill>
                <a:schemeClr val="tx1"/>
              </a:solidFill>
            </a:rPr>
            <a:t>consider proposed mods (1</a:t>
          </a:r>
          <a:r>
            <a:rPr lang="en-US" sz="1200" b="1" kern="1200" baseline="30000" dirty="0" smtClean="0">
              <a:solidFill>
                <a:schemeClr val="tx1"/>
              </a:solidFill>
            </a:rPr>
            <a:t>st</a:t>
          </a:r>
          <a:r>
            <a:rPr lang="en-US" sz="1200" b="1" kern="1200" dirty="0" smtClean="0">
              <a:solidFill>
                <a:schemeClr val="tx1"/>
              </a:solidFill>
            </a:rPr>
            <a:t> 45 day comm. period)</a:t>
          </a:r>
        </a:p>
        <a:p>
          <a:pPr lvl="0" algn="ctr" defTabSz="711200">
            <a:lnSpc>
              <a:spcPct val="90000"/>
            </a:lnSpc>
            <a:spcBef>
              <a:spcPct val="0"/>
            </a:spcBef>
            <a:spcAft>
              <a:spcPct val="35000"/>
            </a:spcAft>
          </a:pPr>
          <a:r>
            <a:rPr lang="en-US" sz="1200" b="1" kern="1200" dirty="0" smtClean="0">
              <a:solidFill>
                <a:schemeClr val="tx1"/>
              </a:solidFill>
              <a:effectLst>
                <a:outerShdw blurRad="38100" dist="38100" dir="2700000" algn="tl">
                  <a:srgbClr val="000000">
                    <a:alpha val="43137"/>
                  </a:srgbClr>
                </a:outerShdw>
              </a:effectLst>
            </a:rPr>
            <a:t>3/18-21/2019</a:t>
          </a:r>
          <a:endParaRPr lang="en-US" sz="1200" b="1" kern="1200" dirty="0">
            <a:solidFill>
              <a:schemeClr val="tx1"/>
            </a:solidFill>
            <a:effectLst>
              <a:outerShdw blurRad="38100" dist="38100" dir="2700000" algn="tl">
                <a:srgbClr val="000000">
                  <a:alpha val="43137"/>
                </a:srgbClr>
              </a:outerShdw>
            </a:effectLst>
          </a:endParaRPr>
        </a:p>
      </dsp:txBody>
      <dsp:txXfrm>
        <a:off x="5493798" y="38769"/>
        <a:ext cx="1246148" cy="1397169"/>
      </dsp:txXfrm>
    </dsp:sp>
    <dsp:sp modelId="{F06739E2-5CDD-469B-9642-B5BB513D0D96}">
      <dsp:nvSpPr>
        <dsp:cNvPr id="0" name=""/>
        <dsp:cNvSpPr/>
      </dsp:nvSpPr>
      <dsp:spPr>
        <a:xfrm>
          <a:off x="6853911" y="644111"/>
          <a:ext cx="159414" cy="186484"/>
        </a:xfrm>
        <a:prstGeom prst="rightArrow">
          <a:avLst>
            <a:gd name="adj1" fmla="val 60000"/>
            <a:gd name="adj2" fmla="val 5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6853911" y="681408"/>
        <a:ext cx="111590" cy="111890"/>
      </dsp:txXfrm>
    </dsp:sp>
    <dsp:sp modelId="{36624E1E-AC66-4ECB-81DE-95EA5D6B8A6C}">
      <dsp:nvSpPr>
        <dsp:cNvPr id="0" name=""/>
        <dsp:cNvSpPr/>
      </dsp:nvSpPr>
      <dsp:spPr>
        <a:xfrm>
          <a:off x="7079497" y="0"/>
          <a:ext cx="1373323" cy="1474707"/>
        </a:xfrm>
        <a:prstGeom prst="roundRect">
          <a:avLst>
            <a:gd name="adj" fmla="val 1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711200">
            <a:lnSpc>
              <a:spcPct val="90000"/>
            </a:lnSpc>
            <a:spcBef>
              <a:spcPct val="0"/>
            </a:spcBef>
            <a:spcAft>
              <a:spcPct val="35000"/>
            </a:spcAft>
          </a:pPr>
          <a:r>
            <a:rPr lang="en-US" sz="14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a:t>
          </a:r>
        </a:p>
        <a:p>
          <a:pPr lvl="0" algn="ctr" defTabSz="711200">
            <a:lnSpc>
              <a:spcPct val="90000"/>
            </a:lnSpc>
            <a:spcBef>
              <a:spcPct val="0"/>
            </a:spcBef>
            <a:spcAft>
              <a:spcPct val="35000"/>
            </a:spcAft>
          </a:pPr>
          <a:r>
            <a:rPr lang="en-US" sz="1200" b="1" kern="1200" dirty="0" smtClean="0">
              <a:solidFill>
                <a:schemeClr val="tx1"/>
              </a:solidFill>
            </a:rPr>
            <a:t>POSTED-</a:t>
          </a:r>
        </a:p>
        <a:p>
          <a:pPr marL="0" marR="0" lvl="0" indent="0" algn="ctr" defTabSz="914400" eaLnBrk="1" fontAlgn="auto" latinLnBrk="0" hangingPunct="1">
            <a:lnSpc>
              <a:spcPct val="100000"/>
            </a:lnSpc>
            <a:spcBef>
              <a:spcPct val="0"/>
            </a:spcBef>
            <a:spcAft>
              <a:spcPts val="0"/>
            </a:spcAft>
            <a:buClrTx/>
            <a:buSzTx/>
            <a:buFontTx/>
            <a:buNone/>
            <a:tabLst/>
            <a:defRPr/>
          </a:pPr>
          <a:r>
            <a:rPr lang="en-US" sz="1200" b="1" kern="1200" dirty="0" smtClean="0">
              <a:solidFill>
                <a:schemeClr val="tx1"/>
              </a:solidFill>
            </a:rPr>
            <a:t>on BCIS </a:t>
          </a:r>
        </a:p>
        <a:p>
          <a:pPr lvl="0" algn="ctr" defTabSz="711200">
            <a:lnSpc>
              <a:spcPct val="90000"/>
            </a:lnSpc>
            <a:spcBef>
              <a:spcPct val="0"/>
            </a:spcBef>
            <a:spcAft>
              <a:spcPct val="35000"/>
            </a:spcAft>
          </a:pPr>
          <a:r>
            <a:rPr lang="en-US" sz="1200" b="1" kern="1200" dirty="0" smtClean="0">
              <a:solidFill>
                <a:schemeClr val="tx1"/>
              </a:solidFill>
            </a:rPr>
            <a:t>TAC recommendations </a:t>
          </a:r>
        </a:p>
        <a:p>
          <a:pPr lvl="0" algn="ctr" defTabSz="711200">
            <a:lnSpc>
              <a:spcPct val="90000"/>
            </a:lnSpc>
            <a:spcBef>
              <a:spcPct val="0"/>
            </a:spcBef>
            <a:spcAft>
              <a:spcPct val="35000"/>
            </a:spcAft>
          </a:pPr>
          <a:r>
            <a:rPr lang="en-US" sz="1200" b="1" kern="1200" dirty="0" smtClean="0">
              <a:solidFill>
                <a:schemeClr val="tx1"/>
              </a:solidFill>
              <a:effectLst>
                <a:outerShdw blurRad="38100" dist="38100" dir="2700000" algn="tl">
                  <a:srgbClr val="000000">
                    <a:alpha val="43137"/>
                  </a:srgbClr>
                </a:outerShdw>
              </a:effectLst>
            </a:rPr>
            <a:t>4/12/2019</a:t>
          </a:r>
          <a:endParaRPr lang="en-US" sz="1200" kern="1200" dirty="0">
            <a:solidFill>
              <a:schemeClr val="tx1"/>
            </a:solidFill>
            <a:effectLst>
              <a:outerShdw blurRad="38100" dist="38100" dir="2700000" algn="tl">
                <a:srgbClr val="000000">
                  <a:alpha val="43137"/>
                </a:srgbClr>
              </a:outerShdw>
            </a:effectLst>
          </a:endParaRPr>
        </a:p>
      </dsp:txBody>
      <dsp:txXfrm>
        <a:off x="7119720" y="40223"/>
        <a:ext cx="1292877" cy="13942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E5B16-A328-475C-ADB7-A775D5BC7B7E}">
      <dsp:nvSpPr>
        <dsp:cNvPr id="0" name=""/>
        <dsp:cNvSpPr/>
      </dsp:nvSpPr>
      <dsp:spPr>
        <a:xfrm>
          <a:off x="5783" y="58155"/>
          <a:ext cx="1166747" cy="1442984"/>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a:t>
          </a:r>
        </a:p>
        <a:p>
          <a:pPr lvl="0" algn="ctr" defTabSz="533400">
            <a:lnSpc>
              <a:spcPct val="90000"/>
            </a:lnSpc>
            <a:spcBef>
              <a:spcPct val="0"/>
            </a:spcBef>
            <a:spcAft>
              <a:spcPct val="35000"/>
            </a:spcAft>
          </a:pPr>
          <a:r>
            <a:rPr lang="en-US" sz="1200" b="1" kern="1200" dirty="0" smtClean="0">
              <a:solidFill>
                <a:schemeClr val="tx1"/>
              </a:solidFill>
            </a:rPr>
            <a:t>2</a:t>
          </a:r>
          <a:r>
            <a:rPr lang="en-US" sz="1200" b="1" kern="1200" baseline="30000" dirty="0" smtClean="0">
              <a:solidFill>
                <a:schemeClr val="tx1"/>
              </a:solidFill>
            </a:rPr>
            <a:t>nd</a:t>
          </a:r>
          <a:r>
            <a:rPr lang="en-US" sz="1200" b="1" kern="1200" dirty="0" smtClean="0">
              <a:solidFill>
                <a:schemeClr val="tx1"/>
              </a:solidFill>
            </a:rPr>
            <a:t> 45 day comment period ends</a:t>
          </a:r>
        </a:p>
        <a:p>
          <a:pPr lvl="0" algn="ctr" defTabSz="533400">
            <a:lnSpc>
              <a:spcPct val="90000"/>
            </a:lnSpc>
            <a:spcBef>
              <a:spcPct val="0"/>
            </a:spcBef>
            <a:spcAft>
              <a:spcPct val="35000"/>
            </a:spcAft>
          </a:pPr>
          <a:r>
            <a:rPr lang="en-US" sz="1200" b="1" kern="1200" dirty="0" smtClean="0">
              <a:solidFill>
                <a:srgbClr val="FFFF00"/>
              </a:solidFill>
              <a:effectLst>
                <a:outerShdw blurRad="38100" dist="38100" dir="2700000" algn="tl">
                  <a:srgbClr val="000000">
                    <a:alpha val="43137"/>
                  </a:srgbClr>
                </a:outerShdw>
              </a:effectLst>
            </a:rPr>
            <a:t>6/14/2019</a:t>
          </a:r>
          <a:endParaRPr lang="en-US" sz="1050" b="1" kern="1200" dirty="0">
            <a:solidFill>
              <a:srgbClr val="FFFF00"/>
            </a:solidFill>
            <a:effectLst>
              <a:outerShdw blurRad="38100" dist="38100" dir="2700000" algn="tl">
                <a:srgbClr val="000000">
                  <a:alpha val="43137"/>
                </a:srgbClr>
              </a:outerShdw>
            </a:effectLst>
          </a:endParaRPr>
        </a:p>
      </dsp:txBody>
      <dsp:txXfrm>
        <a:off x="39956" y="92328"/>
        <a:ext cx="1098401" cy="1374638"/>
      </dsp:txXfrm>
    </dsp:sp>
    <dsp:sp modelId="{C6B58BC2-6056-482A-8705-6209A735D2C2}">
      <dsp:nvSpPr>
        <dsp:cNvPr id="0" name=""/>
        <dsp:cNvSpPr/>
      </dsp:nvSpPr>
      <dsp:spPr>
        <a:xfrm rot="21543983">
          <a:off x="1289188" y="621547"/>
          <a:ext cx="247383" cy="289353"/>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solidFill>
              <a:schemeClr val="tx1"/>
            </a:solidFill>
          </a:endParaRPr>
        </a:p>
      </dsp:txBody>
      <dsp:txXfrm>
        <a:off x="1289193" y="680023"/>
        <a:ext cx="173168" cy="173611"/>
      </dsp:txXfrm>
    </dsp:sp>
    <dsp:sp modelId="{E8E2DC95-AD87-4CB3-BE4C-0E9F0B63CCA9}">
      <dsp:nvSpPr>
        <dsp:cNvPr id="0" name=""/>
        <dsp:cNvSpPr/>
      </dsp:nvSpPr>
      <dsp:spPr>
        <a:xfrm>
          <a:off x="1639229" y="214761"/>
          <a:ext cx="1468526" cy="1071616"/>
        </a:xfrm>
        <a:prstGeom prst="roundRect">
          <a:avLst>
            <a:gd name="adj" fmla="val 10000"/>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a:t>
          </a:r>
        </a:p>
        <a:p>
          <a:pPr lvl="0" algn="ctr" defTabSz="533400">
            <a:lnSpc>
              <a:spcPct val="90000"/>
            </a:lnSpc>
            <a:spcBef>
              <a:spcPct val="0"/>
            </a:spcBef>
            <a:spcAft>
              <a:spcPct val="35000"/>
            </a:spcAft>
          </a:pPr>
          <a:r>
            <a:rPr lang="en-US" sz="1100" b="1" kern="1200" dirty="0" smtClean="0">
              <a:solidFill>
                <a:schemeClr val="tx1"/>
              </a:solidFill>
              <a:effectLst/>
            </a:rPr>
            <a:t>POSTED-proposed changes with comments to the BCIS</a:t>
          </a:r>
        </a:p>
        <a:p>
          <a:pPr lvl="0" algn="ctr" defTabSz="533400">
            <a:lnSpc>
              <a:spcPct val="90000"/>
            </a:lnSpc>
            <a:spcBef>
              <a:spcPct val="0"/>
            </a:spcBef>
            <a:spcAft>
              <a:spcPct val="35000"/>
            </a:spcAft>
          </a:pPr>
          <a:r>
            <a:rPr lang="en-US" sz="1100" b="1" kern="1200" dirty="0" smtClean="0">
              <a:solidFill>
                <a:srgbClr val="FFFF00"/>
              </a:solidFill>
              <a:effectLst>
                <a:outerShdw blurRad="38100" dist="38100" dir="2700000" algn="tl">
                  <a:srgbClr val="000000">
                    <a:alpha val="43137"/>
                  </a:srgbClr>
                </a:outerShdw>
              </a:effectLst>
            </a:rPr>
            <a:t>6/21/2019</a:t>
          </a:r>
          <a:endParaRPr lang="en-US" sz="1100" b="1" kern="1200" dirty="0">
            <a:solidFill>
              <a:srgbClr val="FFFF00"/>
            </a:solidFill>
            <a:effectLst>
              <a:outerShdw blurRad="38100" dist="38100" dir="2700000" algn="tl">
                <a:srgbClr val="000000">
                  <a:alpha val="43137"/>
                </a:srgbClr>
              </a:outerShdw>
            </a:effectLst>
          </a:endParaRPr>
        </a:p>
      </dsp:txBody>
      <dsp:txXfrm>
        <a:off x="1670616" y="246148"/>
        <a:ext cx="1405752" cy="1008842"/>
      </dsp:txXfrm>
    </dsp:sp>
    <dsp:sp modelId="{5AE3CE3E-DCDD-43F7-9B92-A1565A31B18A}">
      <dsp:nvSpPr>
        <dsp:cNvPr id="0" name=""/>
        <dsp:cNvSpPr/>
      </dsp:nvSpPr>
      <dsp:spPr>
        <a:xfrm>
          <a:off x="3224430" y="605893"/>
          <a:ext cx="247350" cy="289353"/>
        </a:xfrm>
        <a:prstGeom prst="rightArrow">
          <a:avLst>
            <a:gd name="adj1" fmla="val 60000"/>
            <a:gd name="adj2" fmla="val 50000"/>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solidFill>
              <a:schemeClr val="tx1"/>
            </a:solidFill>
          </a:endParaRPr>
        </a:p>
      </dsp:txBody>
      <dsp:txXfrm>
        <a:off x="3224430" y="663764"/>
        <a:ext cx="173145" cy="173611"/>
      </dsp:txXfrm>
    </dsp:sp>
    <dsp:sp modelId="{DF500D9A-E0D1-4D38-ADF0-C1AD80299A42}">
      <dsp:nvSpPr>
        <dsp:cNvPr id="0" name=""/>
        <dsp:cNvSpPr/>
      </dsp:nvSpPr>
      <dsp:spPr>
        <a:xfrm>
          <a:off x="3574454" y="-13255"/>
          <a:ext cx="1485397" cy="1527651"/>
        </a:xfrm>
        <a:prstGeom prst="roundRect">
          <a:avLst>
            <a:gd name="adj" fmla="val 100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scene3d>
            <a:camera prst="orthographicFront"/>
            <a:lightRig rig="soft" dir="t">
              <a:rot lat="0" lon="0" rev="10800000"/>
            </a:lightRig>
          </a:scene3d>
          <a:sp3d>
            <a:contourClr>
              <a:srgbClr val="DDDDDD"/>
            </a:contourClr>
          </a:sp3d>
        </a:bodyPr>
        <a:lstStyle/>
        <a:p>
          <a:pPr lvl="0" algn="ctr" defTabSz="533400">
            <a:lnSpc>
              <a:spcPct val="90000"/>
            </a:lnSpc>
            <a:spcBef>
              <a:spcPct val="0"/>
            </a:spcBef>
            <a:spcAft>
              <a:spcPct val="35000"/>
            </a:spcAft>
          </a:pPr>
          <a:r>
            <a:rPr lang="en-US" sz="1200" b="1" kern="1200" cap="none" spc="150" dirty="0" smtClean="0">
              <a:ln w="11430"/>
              <a:solidFill>
                <a:schemeClr val="bg1"/>
              </a:solidFill>
              <a:effectLst>
                <a:outerShdw blurRad="38100" dist="38100" dir="2700000" algn="tl">
                  <a:srgbClr val="000000">
                    <a:alpha val="43137"/>
                  </a:srgbClr>
                </a:outerShdw>
              </a:effectLst>
            </a:rPr>
            <a:t>9</a:t>
          </a:r>
        </a:p>
        <a:p>
          <a:pPr lvl="0" algn="ctr" defTabSz="533400">
            <a:lnSpc>
              <a:spcPct val="90000"/>
            </a:lnSpc>
            <a:spcBef>
              <a:spcPct val="0"/>
            </a:spcBef>
            <a:spcAft>
              <a:spcPct val="35000"/>
            </a:spcAft>
          </a:pPr>
          <a:r>
            <a:rPr lang="en-US" sz="1100" b="1" kern="1200" cap="none" spc="50" dirty="0" smtClean="0">
              <a:ln w="13500">
                <a:noFill/>
                <a:prstDash val="solid"/>
              </a:ln>
              <a:solidFill>
                <a:schemeClr val="bg1"/>
              </a:solidFill>
              <a:effectLst>
                <a:outerShdw blurRad="38100" dist="38100" dir="2700000" algn="tl">
                  <a:srgbClr val="000000">
                    <a:alpha val="43137"/>
                  </a:srgbClr>
                </a:outerShdw>
              </a:effectLst>
            </a:rPr>
            <a:t>TACs</a:t>
          </a:r>
        </a:p>
        <a:p>
          <a:pPr lvl="0" algn="ctr" defTabSz="533400">
            <a:lnSpc>
              <a:spcPct val="90000"/>
            </a:lnSpc>
            <a:spcBef>
              <a:spcPct val="0"/>
            </a:spcBef>
            <a:spcAft>
              <a:spcPct val="35000"/>
            </a:spcAft>
          </a:pPr>
          <a:r>
            <a:rPr lang="en-US" sz="1100" b="1" kern="1200" cap="none" spc="50" dirty="0" smtClean="0">
              <a:ln w="13500">
                <a:noFill/>
                <a:prstDash val="solid"/>
              </a:ln>
              <a:solidFill>
                <a:schemeClr val="bg1"/>
              </a:solidFill>
              <a:effectLst>
                <a:outerShdw blurRad="38100" dist="38100" dir="2700000" algn="tl">
                  <a:srgbClr val="000000">
                    <a:alpha val="43137"/>
                  </a:srgbClr>
                </a:outerShdw>
              </a:effectLst>
            </a:rPr>
            <a:t> </a:t>
          </a:r>
          <a:r>
            <a:rPr lang="en-US" sz="1050" b="1" kern="1200" cap="none" spc="50" dirty="0" smtClean="0">
              <a:ln w="13500">
                <a:noFill/>
                <a:prstDash val="solid"/>
              </a:ln>
              <a:solidFill>
                <a:schemeClr val="bg1"/>
              </a:solidFill>
              <a:effectLst>
                <a:outerShdw blurRad="38100" dist="38100" dir="2700000" algn="tl">
                  <a:srgbClr val="000000">
                    <a:alpha val="43137"/>
                  </a:srgbClr>
                </a:outerShdw>
              </a:effectLst>
            </a:rPr>
            <a:t>consider public comments on their actions on the proposed mods </a:t>
          </a:r>
        </a:p>
        <a:p>
          <a:pPr lvl="0" algn="ctr" defTabSz="533400">
            <a:lnSpc>
              <a:spcPct val="90000"/>
            </a:lnSpc>
            <a:spcBef>
              <a:spcPct val="0"/>
            </a:spcBef>
            <a:spcAft>
              <a:spcPct val="35000"/>
            </a:spcAft>
          </a:pPr>
          <a:r>
            <a:rPr lang="en-US" sz="1050" b="1" kern="1200" cap="none" spc="50" dirty="0" smtClean="0">
              <a:ln w="13500">
                <a:noFill/>
                <a:prstDash val="solid"/>
              </a:ln>
              <a:solidFill>
                <a:srgbClr val="FFFF00"/>
              </a:solidFill>
              <a:effectLst>
                <a:outerShdw blurRad="38100" dist="38100" dir="2700000" algn="tl">
                  <a:srgbClr val="000000">
                    <a:alpha val="43137"/>
                  </a:srgbClr>
                </a:outerShdw>
              </a:effectLst>
            </a:rPr>
            <a:t>7/8-12/2019</a:t>
          </a:r>
          <a:endParaRPr lang="en-US" sz="1000" b="1" kern="1200" cap="none" spc="50" dirty="0">
            <a:ln w="13500">
              <a:noFill/>
              <a:prstDash val="solid"/>
            </a:ln>
            <a:solidFill>
              <a:srgbClr val="FFFF00"/>
            </a:solidFill>
            <a:effectLst>
              <a:outerShdw blurRad="38100" dist="38100" dir="2700000" algn="tl">
                <a:srgbClr val="000000">
                  <a:alpha val="43137"/>
                </a:srgbClr>
              </a:outerShdw>
            </a:effectLst>
          </a:endParaRPr>
        </a:p>
      </dsp:txBody>
      <dsp:txXfrm>
        <a:off x="3617960" y="30251"/>
        <a:ext cx="1398385" cy="1440639"/>
      </dsp:txXfrm>
    </dsp:sp>
    <dsp:sp modelId="{FB5E56B6-42DA-465B-8D3B-B04C003F7D74}">
      <dsp:nvSpPr>
        <dsp:cNvPr id="0" name=""/>
        <dsp:cNvSpPr/>
      </dsp:nvSpPr>
      <dsp:spPr>
        <a:xfrm>
          <a:off x="5176526" y="605893"/>
          <a:ext cx="247350" cy="289353"/>
        </a:xfrm>
        <a:prstGeom prst="rightArrow">
          <a:avLst>
            <a:gd name="adj1" fmla="val 60000"/>
            <a:gd name="adj2" fmla="val 50000"/>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solidFill>
              <a:schemeClr val="tx1"/>
            </a:solidFill>
          </a:endParaRPr>
        </a:p>
      </dsp:txBody>
      <dsp:txXfrm>
        <a:off x="5176526" y="663764"/>
        <a:ext cx="173145" cy="173611"/>
      </dsp:txXfrm>
    </dsp:sp>
    <dsp:sp modelId="{95D40060-DE7A-48B5-ADD7-BDA5ACF2C945}">
      <dsp:nvSpPr>
        <dsp:cNvPr id="0" name=""/>
        <dsp:cNvSpPr/>
      </dsp:nvSpPr>
      <dsp:spPr>
        <a:xfrm>
          <a:off x="5526550" y="62890"/>
          <a:ext cx="1246575" cy="1375358"/>
        </a:xfrm>
        <a:prstGeom prst="roundRect">
          <a:avLst>
            <a:gd name="adj" fmla="val 10000"/>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10</a:t>
          </a:r>
        </a:p>
        <a:p>
          <a:pPr lvl="0" algn="ctr" defTabSz="533400">
            <a:lnSpc>
              <a:spcPct val="90000"/>
            </a:lnSpc>
            <a:spcBef>
              <a:spcPct val="0"/>
            </a:spcBef>
            <a:spcAft>
              <a:spcPct val="35000"/>
            </a:spcAft>
          </a:pPr>
          <a:r>
            <a:rPr lang="en-US" sz="1100" b="1" kern="1200" dirty="0" smtClean="0">
              <a:solidFill>
                <a:schemeClr val="bg1"/>
              </a:solidFill>
            </a:rPr>
            <a:t>POSTED-</a:t>
          </a:r>
        </a:p>
        <a:p>
          <a:pPr lvl="0" algn="ctr" defTabSz="533400">
            <a:lnSpc>
              <a:spcPct val="90000"/>
            </a:lnSpc>
            <a:spcBef>
              <a:spcPct val="0"/>
            </a:spcBef>
            <a:spcAft>
              <a:spcPct val="35000"/>
            </a:spcAft>
          </a:pPr>
          <a:r>
            <a:rPr lang="en-US" sz="1100" b="1" kern="1200" dirty="0" smtClean="0">
              <a:solidFill>
                <a:schemeClr val="bg1"/>
              </a:solidFill>
            </a:rPr>
            <a:t>TAC’s consideration of public comments on BCIS</a:t>
          </a:r>
        </a:p>
        <a:p>
          <a:pPr lvl="0" algn="ctr" defTabSz="533400">
            <a:lnSpc>
              <a:spcPct val="90000"/>
            </a:lnSpc>
            <a:spcBef>
              <a:spcPct val="0"/>
            </a:spcBef>
            <a:spcAft>
              <a:spcPct val="35000"/>
            </a:spcAft>
          </a:pPr>
          <a:r>
            <a:rPr lang="en-US" sz="1100" b="1" kern="1200" dirty="0" smtClean="0">
              <a:solidFill>
                <a:srgbClr val="FFFF00"/>
              </a:solidFill>
            </a:rPr>
            <a:t>7/22/2019</a:t>
          </a:r>
          <a:endParaRPr lang="en-US" sz="1100" b="1" kern="1200" dirty="0">
            <a:solidFill>
              <a:srgbClr val="FFFF00"/>
            </a:solidFill>
          </a:endParaRPr>
        </a:p>
      </dsp:txBody>
      <dsp:txXfrm>
        <a:off x="5563061" y="99401"/>
        <a:ext cx="1173553" cy="1302336"/>
      </dsp:txXfrm>
    </dsp:sp>
    <dsp:sp modelId="{100B9EC5-E7A9-4291-AD48-71EB1830B6AE}">
      <dsp:nvSpPr>
        <dsp:cNvPr id="0" name=""/>
        <dsp:cNvSpPr/>
      </dsp:nvSpPr>
      <dsp:spPr>
        <a:xfrm>
          <a:off x="6889801" y="605893"/>
          <a:ext cx="247350" cy="289353"/>
        </a:xfrm>
        <a:prstGeom prst="rightArrow">
          <a:avLst>
            <a:gd name="adj1" fmla="val 60000"/>
            <a:gd name="adj2" fmla="val 5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solidFill>
              <a:schemeClr val="tx1"/>
            </a:solidFill>
          </a:endParaRPr>
        </a:p>
      </dsp:txBody>
      <dsp:txXfrm>
        <a:off x="6889801" y="663764"/>
        <a:ext cx="173145" cy="173611"/>
      </dsp:txXfrm>
    </dsp:sp>
    <dsp:sp modelId="{430655C1-6D9E-4A81-A77A-9E8C450961CF}">
      <dsp:nvSpPr>
        <dsp:cNvPr id="0" name=""/>
        <dsp:cNvSpPr/>
      </dsp:nvSpPr>
      <dsp:spPr>
        <a:xfrm>
          <a:off x="7239825" y="62890"/>
          <a:ext cx="1221059" cy="1375358"/>
        </a:xfrm>
        <a:prstGeom prst="roundRect">
          <a:avLst>
            <a:gd name="adj" fmla="val 1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11</a:t>
          </a:r>
        </a:p>
        <a:p>
          <a:pPr lvl="0" algn="ctr" defTabSz="533400">
            <a:lnSpc>
              <a:spcPct val="90000"/>
            </a:lnSpc>
            <a:spcBef>
              <a:spcPct val="0"/>
            </a:spcBef>
            <a:spcAft>
              <a:spcPct val="35000"/>
            </a:spcAft>
          </a:pPr>
          <a:r>
            <a:rPr lang="en-US" sz="1050" b="1" kern="1200" dirty="0" smtClean="0"/>
            <a:t>Commission </a:t>
          </a:r>
        </a:p>
        <a:p>
          <a:pPr lvl="0" algn="ctr" defTabSz="533400">
            <a:lnSpc>
              <a:spcPct val="90000"/>
            </a:lnSpc>
            <a:spcBef>
              <a:spcPct val="0"/>
            </a:spcBef>
            <a:spcAft>
              <a:spcPct val="35000"/>
            </a:spcAft>
          </a:pPr>
          <a:r>
            <a:rPr lang="en-US" sz="1050" b="1" kern="1200" dirty="0" smtClean="0"/>
            <a:t>considers TAC recommendations  (2</a:t>
          </a:r>
          <a:r>
            <a:rPr lang="en-US" sz="1050" b="1" kern="1200" baseline="30000" dirty="0" smtClean="0"/>
            <a:t>nd</a:t>
          </a:r>
          <a:r>
            <a:rPr lang="en-US" sz="1050" b="1" kern="1200" dirty="0" smtClean="0"/>
            <a:t> 45 day comment period)</a:t>
          </a:r>
        </a:p>
        <a:p>
          <a:pPr lvl="0" algn="ctr" defTabSz="533400">
            <a:lnSpc>
              <a:spcPct val="90000"/>
            </a:lnSpc>
            <a:spcBef>
              <a:spcPct val="0"/>
            </a:spcBef>
            <a:spcAft>
              <a:spcPct val="35000"/>
            </a:spcAft>
          </a:pPr>
          <a:r>
            <a:rPr lang="en-US" sz="1050" b="1" kern="1200" dirty="0" smtClean="0">
              <a:solidFill>
                <a:srgbClr val="FFFF00"/>
              </a:solidFill>
            </a:rPr>
            <a:t>8/12-13/2019</a:t>
          </a:r>
          <a:endParaRPr lang="en-US" sz="1000" b="1" kern="1200" dirty="0">
            <a:solidFill>
              <a:srgbClr val="FFFF00"/>
            </a:solidFill>
          </a:endParaRPr>
        </a:p>
      </dsp:txBody>
      <dsp:txXfrm>
        <a:off x="7275589" y="98654"/>
        <a:ext cx="1149531" cy="13038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6D9D6175-497E-43C5-95F8-D420BC866D65}" type="datetimeFigureOut">
              <a:rPr lang="en-US" smtClean="0"/>
              <a:t>7/27/2017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0B1A50B0-5D74-4B27-95B4-8762C38CCB3B}" type="slidenum">
              <a:rPr lang="en-US" smtClean="0"/>
              <a:t>‹#›</a:t>
            </a:fld>
            <a:endParaRPr lang="en-US"/>
          </a:p>
        </p:txBody>
      </p:sp>
    </p:spTree>
    <p:extLst>
      <p:ext uri="{BB962C8B-B14F-4D97-AF65-F5344CB8AC3E}">
        <p14:creationId xmlns:p14="http://schemas.microsoft.com/office/powerpoint/2010/main" val="308779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p:spPr>
        <p:txBody>
          <a:bodyPr/>
          <a:lstStyle/>
          <a:p>
            <a:r>
              <a:rPr lang="en-US" smtClean="0"/>
              <a:t>Binding Interpretations/ Declaratory Statements</a:t>
            </a:r>
          </a:p>
        </p:txBody>
      </p:sp>
      <p:sp>
        <p:nvSpPr>
          <p:cNvPr id="22530" name="Rectangle 7"/>
          <p:cNvSpPr>
            <a:spLocks noGrp="1" noChangeArrowheads="1"/>
          </p:cNvSpPr>
          <p:nvPr>
            <p:ph type="sldNum" sz="quarter" idx="5"/>
          </p:nvPr>
        </p:nvSpPr>
        <p:spPr>
          <a:noFill/>
        </p:spPr>
        <p:txBody>
          <a:bodyPr/>
          <a:lstStyle/>
          <a:p>
            <a:fld id="{29EB2C15-50C7-4454-A7C9-7795FB884F5D}" type="slidenum">
              <a:rPr lang="en-US" smtClean="0"/>
              <a:pPr/>
              <a:t>7</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a:spcBef>
                <a:spcPct val="0"/>
              </a:spcBef>
            </a:pPr>
            <a:endParaRPr lang="en-US" smtClean="0"/>
          </a:p>
        </p:txBody>
      </p:sp>
      <p:sp>
        <p:nvSpPr>
          <p:cNvPr id="2" name="Footer Placeholder 1"/>
          <p:cNvSpPr>
            <a:spLocks noGrp="1"/>
          </p:cNvSpPr>
          <p:nvPr>
            <p:ph type="ftr" sz="quarter" idx="10"/>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806A37-FF12-4FEA-9A01-9A69D3412C72}"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256371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CA851-54D5-4FC4-8386-032E6C0B5179}"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1119340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89139E-26FD-4CCB-ACB3-8511D7E6E2A3}"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4223187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6" y="0"/>
            <a:ext cx="9137667" cy="6858000"/>
          </a:xfrm>
          <a:prstGeom prst="rect">
            <a:avLst/>
          </a:prstGeom>
        </p:spPr>
      </p:pic>
      <p:sp>
        <p:nvSpPr>
          <p:cNvPr id="14" name="Rectangle 13"/>
          <p:cNvSpPr/>
          <p:nvPr userDrawn="1"/>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9001124" y="0"/>
            <a:ext cx="142876" cy="484632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a:xfrm>
            <a:off x="5176767" y="6400800"/>
            <a:ext cx="3786690" cy="365125"/>
          </a:xfrm>
          <a:prstGeom prst="rect">
            <a:avLst/>
          </a:prstGeom>
        </p:spPr>
        <p:txBody>
          <a:bodyPr/>
          <a:lstStyle/>
          <a:p>
            <a:pPr>
              <a:defRPr/>
            </a:pPr>
            <a:fld id="{8E476B4F-32B7-4384-A017-2FEB5D342E77}" type="datetime1">
              <a:rPr lang="en-US" smtClean="0"/>
              <a:t>7/27/2017</a:t>
            </a:fld>
            <a:endParaRPr lang="en-US"/>
          </a:p>
        </p:txBody>
      </p:sp>
      <p:sp>
        <p:nvSpPr>
          <p:cNvPr id="4" name="Slide Number Placeholder 3"/>
          <p:cNvSpPr>
            <a:spLocks noGrp="1"/>
          </p:cNvSpPr>
          <p:nvPr>
            <p:ph type="sldNum" sz="quarter" idx="12"/>
          </p:nvPr>
        </p:nvSpPr>
        <p:spPr>
          <a:xfrm>
            <a:off x="3991086" y="6447155"/>
            <a:ext cx="1161826" cy="365125"/>
          </a:xfrm>
          <a:prstGeom prst="rect">
            <a:avLst/>
          </a:prstGeom>
        </p:spPr>
        <p:txBody>
          <a:bodyPr/>
          <a:lstStyle/>
          <a:p>
            <a:pPr>
              <a:defRPr/>
            </a:pPr>
            <a:fld id="{2B26D4EB-5A05-464A-B684-667386D04E28}" type="slidenum">
              <a:rPr lang="en-US" smtClean="0"/>
              <a:pPr>
                <a:defRPr/>
              </a:pPr>
              <a:t>‹#›</a:t>
            </a:fld>
            <a:endParaRPr lang="en-US"/>
          </a:p>
        </p:txBody>
      </p:sp>
      <p:sp>
        <p:nvSpPr>
          <p:cNvPr id="12" name="Text Placeholder 11"/>
          <p:cNvSpPr>
            <a:spLocks noGrp="1"/>
          </p:cNvSpPr>
          <p:nvPr>
            <p:ph type="body" sz="quarter" idx="13"/>
          </p:nvPr>
        </p:nvSpPr>
        <p:spPr>
          <a:xfrm>
            <a:off x="3886200" y="1676400"/>
            <a:ext cx="4648200" cy="3810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Picture Placeholder 16"/>
          <p:cNvSpPr>
            <a:spLocks noGrp="1"/>
          </p:cNvSpPr>
          <p:nvPr>
            <p:ph type="pic" sz="quarter" idx="14"/>
          </p:nvPr>
        </p:nvSpPr>
        <p:spPr>
          <a:xfrm>
            <a:off x="304800" y="1581150"/>
            <a:ext cx="3429000" cy="3905250"/>
          </a:xfrm>
          <a:prstGeom prst="rect">
            <a:avLst/>
          </a:prstGeom>
        </p:spPr>
        <p:txBody>
          <a:bodyPr/>
          <a:lstStyle/>
          <a:p>
            <a:endParaRPr lang="en-US"/>
          </a:p>
        </p:txBody>
      </p:sp>
    </p:spTree>
    <p:extLst>
      <p:ext uri="{BB962C8B-B14F-4D97-AF65-F5344CB8AC3E}">
        <p14:creationId xmlns:p14="http://schemas.microsoft.com/office/powerpoint/2010/main" val="892004346"/>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Goo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lstStyle>
            <a:lvl1pPr algn="l">
              <a:defRPr sz="3200" b="1" cap="none" spc="0">
                <a:ln w="19050">
                  <a:noFill/>
                  <a:prstDash val="solid"/>
                </a:ln>
                <a:solidFill>
                  <a:schemeClr val="tx1"/>
                </a:solidFill>
                <a:effectLst/>
              </a:defRPr>
            </a:lvl1pPr>
          </a:lstStyle>
          <a:p>
            <a:r>
              <a:rPr lang="en-US" dirty="0" smtClean="0"/>
              <a:t>Click to edit Master title style</a:t>
            </a:r>
            <a:endParaRPr lang="en-US" dirty="0"/>
          </a:p>
        </p:txBody>
      </p:sp>
      <p:sp>
        <p:nvSpPr>
          <p:cNvPr id="7" name="Text Placeholder 6"/>
          <p:cNvSpPr>
            <a:spLocks noGrp="1"/>
          </p:cNvSpPr>
          <p:nvPr>
            <p:ph type="body" sz="quarter" idx="13"/>
          </p:nvPr>
        </p:nvSpPr>
        <p:spPr>
          <a:xfrm>
            <a:off x="381000" y="1295400"/>
            <a:ext cx="83820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8534400" y="6477000"/>
            <a:ext cx="457200" cy="307777"/>
          </a:xfrm>
          <a:prstGeom prst="rect">
            <a:avLst/>
          </a:prstGeom>
          <a:noFill/>
        </p:spPr>
        <p:txBody>
          <a:bodyPr wrap="square" rtlCol="0">
            <a:spAutoFit/>
          </a:bodyPr>
          <a:lstStyle/>
          <a:p>
            <a:fld id="{7ED7FE49-B7A2-4716-985C-135DCE116A9B}" type="slidenum">
              <a:rPr lang="en-US" smtClean="0">
                <a:solidFill>
                  <a:schemeClr val="bg2">
                    <a:lumMod val="50000"/>
                  </a:schemeClr>
                </a:solidFill>
              </a:rPr>
              <a:t>‹#›</a:t>
            </a:fld>
            <a:endParaRPr lang="en-US" dirty="0">
              <a:solidFill>
                <a:schemeClr val="bg2">
                  <a:lumMod val="50000"/>
                </a:schemeClr>
              </a:solidFill>
            </a:endParaRPr>
          </a:p>
        </p:txBody>
      </p:sp>
    </p:spTree>
    <p:extLst>
      <p:ext uri="{BB962C8B-B14F-4D97-AF65-F5344CB8AC3E}">
        <p14:creationId xmlns:p14="http://schemas.microsoft.com/office/powerpoint/2010/main" val="3667205964"/>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01DD-42A5-46EC-93B4-8C3918E70C1F}"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154809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AD9DA-E1B3-4A90-8C70-631FDF748815}"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109000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9CEA16-B2A5-4F3B-902A-AD760A6E3AAF}" type="datetime1">
              <a:rPr lang="en-US" smtClean="0"/>
              <a:t>7/27/2017</a:t>
            </a:fld>
            <a:endParaRPr lang="en-US"/>
          </a:p>
        </p:txBody>
      </p:sp>
      <p:sp>
        <p:nvSpPr>
          <p:cNvPr id="6" name="Footer Placeholder 5"/>
          <p:cNvSpPr>
            <a:spLocks noGrp="1"/>
          </p:cNvSpPr>
          <p:nvPr>
            <p:ph type="ftr" sz="quarter" idx="11"/>
          </p:nvPr>
        </p:nvSpPr>
        <p:spPr/>
        <p:txBody>
          <a:bodyPr/>
          <a:lstStyle/>
          <a:p>
            <a:r>
              <a:rPr lang="en-US" smtClean="0"/>
              <a:t>Codes and Standards</a:t>
            </a:r>
            <a:endParaRPr lang="en-US"/>
          </a:p>
        </p:txBody>
      </p:sp>
      <p:sp>
        <p:nvSpPr>
          <p:cNvPr id="7" name="Slide Number Placeholder 6"/>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106088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57AA02-CCE3-4CA9-9789-E1C0E37079BE}" type="datetime1">
              <a:rPr lang="en-US" smtClean="0"/>
              <a:t>7/27/2017</a:t>
            </a:fld>
            <a:endParaRPr lang="en-US"/>
          </a:p>
        </p:txBody>
      </p:sp>
      <p:sp>
        <p:nvSpPr>
          <p:cNvPr id="8" name="Footer Placeholder 7"/>
          <p:cNvSpPr>
            <a:spLocks noGrp="1"/>
          </p:cNvSpPr>
          <p:nvPr>
            <p:ph type="ftr" sz="quarter" idx="11"/>
          </p:nvPr>
        </p:nvSpPr>
        <p:spPr/>
        <p:txBody>
          <a:bodyPr/>
          <a:lstStyle/>
          <a:p>
            <a:r>
              <a:rPr lang="en-US" smtClean="0"/>
              <a:t>Codes and Standards</a:t>
            </a:r>
            <a:endParaRPr lang="en-US"/>
          </a:p>
        </p:txBody>
      </p:sp>
      <p:sp>
        <p:nvSpPr>
          <p:cNvPr id="9" name="Slide Number Placeholder 8"/>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267570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815787-E60D-4685-A968-2EF882B05146}" type="datetime1">
              <a:rPr lang="en-US" smtClean="0"/>
              <a:t>7/27/2017</a:t>
            </a:fld>
            <a:endParaRPr lang="en-US"/>
          </a:p>
        </p:txBody>
      </p:sp>
      <p:sp>
        <p:nvSpPr>
          <p:cNvPr id="4" name="Footer Placeholder 3"/>
          <p:cNvSpPr>
            <a:spLocks noGrp="1"/>
          </p:cNvSpPr>
          <p:nvPr>
            <p:ph type="ftr" sz="quarter" idx="11"/>
          </p:nvPr>
        </p:nvSpPr>
        <p:spPr/>
        <p:txBody>
          <a:bodyPr/>
          <a:lstStyle/>
          <a:p>
            <a:r>
              <a:rPr lang="en-US" smtClean="0"/>
              <a:t>Codes and Standards</a:t>
            </a:r>
            <a:endParaRPr lang="en-US"/>
          </a:p>
        </p:txBody>
      </p:sp>
      <p:sp>
        <p:nvSpPr>
          <p:cNvPr id="5" name="Slide Number Placeholder 4"/>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77288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79682-202B-4E29-9D65-D84A0DFF30A8}" type="datetime1">
              <a:rPr lang="en-US" smtClean="0"/>
              <a:t>7/27/2017</a:t>
            </a:fld>
            <a:endParaRPr lang="en-US"/>
          </a:p>
        </p:txBody>
      </p:sp>
      <p:sp>
        <p:nvSpPr>
          <p:cNvPr id="3" name="Footer Placeholder 2"/>
          <p:cNvSpPr>
            <a:spLocks noGrp="1"/>
          </p:cNvSpPr>
          <p:nvPr>
            <p:ph type="ftr" sz="quarter" idx="11"/>
          </p:nvPr>
        </p:nvSpPr>
        <p:spPr/>
        <p:txBody>
          <a:bodyPr/>
          <a:lstStyle/>
          <a:p>
            <a:r>
              <a:rPr lang="en-US" smtClean="0"/>
              <a:t>Codes and Standards</a:t>
            </a:r>
            <a:endParaRPr lang="en-US"/>
          </a:p>
        </p:txBody>
      </p:sp>
      <p:sp>
        <p:nvSpPr>
          <p:cNvPr id="4" name="Slide Number Placeholder 3"/>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233151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98BA5-E155-4564-A651-0EF83C84CEF2}" type="datetime1">
              <a:rPr lang="en-US" smtClean="0"/>
              <a:t>7/27/2017</a:t>
            </a:fld>
            <a:endParaRPr lang="en-US"/>
          </a:p>
        </p:txBody>
      </p:sp>
      <p:sp>
        <p:nvSpPr>
          <p:cNvPr id="6" name="Footer Placeholder 5"/>
          <p:cNvSpPr>
            <a:spLocks noGrp="1"/>
          </p:cNvSpPr>
          <p:nvPr>
            <p:ph type="ftr" sz="quarter" idx="11"/>
          </p:nvPr>
        </p:nvSpPr>
        <p:spPr/>
        <p:txBody>
          <a:bodyPr/>
          <a:lstStyle/>
          <a:p>
            <a:r>
              <a:rPr lang="en-US" smtClean="0"/>
              <a:t>Codes and Standards</a:t>
            </a:r>
            <a:endParaRPr lang="en-US"/>
          </a:p>
        </p:txBody>
      </p:sp>
      <p:sp>
        <p:nvSpPr>
          <p:cNvPr id="7" name="Slide Number Placeholder 6"/>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3798312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87C1A-395D-46C2-913F-410E2AC277DE}" type="datetime1">
              <a:rPr lang="en-US" smtClean="0"/>
              <a:t>7/27/2017</a:t>
            </a:fld>
            <a:endParaRPr lang="en-US"/>
          </a:p>
        </p:txBody>
      </p:sp>
      <p:sp>
        <p:nvSpPr>
          <p:cNvPr id="6" name="Footer Placeholder 5"/>
          <p:cNvSpPr>
            <a:spLocks noGrp="1"/>
          </p:cNvSpPr>
          <p:nvPr>
            <p:ph type="ftr" sz="quarter" idx="11"/>
          </p:nvPr>
        </p:nvSpPr>
        <p:spPr/>
        <p:txBody>
          <a:bodyPr/>
          <a:lstStyle/>
          <a:p>
            <a:r>
              <a:rPr lang="en-US" smtClean="0"/>
              <a:t>Codes and Standards</a:t>
            </a:r>
            <a:endParaRPr lang="en-US"/>
          </a:p>
        </p:txBody>
      </p:sp>
      <p:sp>
        <p:nvSpPr>
          <p:cNvPr id="7" name="Slide Number Placeholder 6"/>
          <p:cNvSpPr>
            <a:spLocks noGrp="1"/>
          </p:cNvSpPr>
          <p:nvPr>
            <p:ph type="sldNum" sz="quarter" idx="12"/>
          </p:nvPr>
        </p:nvSpPr>
        <p:spPr/>
        <p:txBody>
          <a:bodyPr/>
          <a:lstStyle/>
          <a:p>
            <a:fld id="{C6C46374-6BE1-44A5-BBC5-3957555C8025}" type="slidenum">
              <a:rPr lang="en-US" smtClean="0"/>
              <a:t>‹#›</a:t>
            </a:fld>
            <a:endParaRPr lang="en-US"/>
          </a:p>
        </p:txBody>
      </p:sp>
    </p:spTree>
    <p:extLst>
      <p:ext uri="{BB962C8B-B14F-4D97-AF65-F5344CB8AC3E}">
        <p14:creationId xmlns:p14="http://schemas.microsoft.com/office/powerpoint/2010/main" val="3714348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7570AD-2829-4E94-BC34-F9501E5DC675}" type="datetime1">
              <a:rPr lang="en-US" smtClean="0"/>
              <a:t>7/27/2017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Codes and Standards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46374-6BE1-44A5-BBC5-3957555C8025}" type="slidenum">
              <a:rPr lang="en-US" smtClean="0"/>
              <a:t>‹#›</a:t>
            </a:fld>
            <a:endParaRPr lang="en-US"/>
          </a:p>
        </p:txBody>
      </p:sp>
    </p:spTree>
    <p:extLst>
      <p:ext uri="{BB962C8B-B14F-4D97-AF65-F5344CB8AC3E}">
        <p14:creationId xmlns:p14="http://schemas.microsoft.com/office/powerpoint/2010/main" val="410305991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xml"/><Relationship Id="rId16" Type="http://schemas.openxmlformats.org/officeDocument/2006/relationships/diagramColors" Target="../diagrams/colors3.xml"/><Relationship Id="rId1" Type="http://schemas.openxmlformats.org/officeDocument/2006/relationships/slideLayout" Target="../slideLayouts/slideLayout1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rc 17"/>
          <p:cNvSpPr/>
          <p:nvPr/>
        </p:nvSpPr>
        <p:spPr>
          <a:xfrm rot="2157548">
            <a:off x="5552146" y="2547119"/>
            <a:ext cx="3145195" cy="4359025"/>
          </a:xfrm>
          <a:prstGeom prst="arc">
            <a:avLst>
              <a:gd name="adj1" fmla="val 15953256"/>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Arc 2"/>
          <p:cNvSpPr/>
          <p:nvPr/>
        </p:nvSpPr>
        <p:spPr>
          <a:xfrm rot="4241134">
            <a:off x="4980602" y="2316287"/>
            <a:ext cx="3145195" cy="4359025"/>
          </a:xfrm>
          <a:prstGeom prst="arc">
            <a:avLst>
              <a:gd name="adj1" fmla="val 15953256"/>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5" name="Picture 4" descr="http://www.pgtindustries.com/sites/default/files/styles/large/public/figurea_gray2.png?itok=V07vzo5h"/>
          <p:cNvPicPr>
            <a:picLocks noChangeAspect="1" noChangeArrowheads="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b="13245"/>
          <a:stretch/>
        </p:blipFill>
        <p:spPr bwMode="auto">
          <a:xfrm>
            <a:off x="3124200" y="1041400"/>
            <a:ext cx="5048250" cy="50292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0" y="990600"/>
            <a:ext cx="9144000" cy="3886200"/>
          </a:xfrm>
          <a:prstGeom prst="rect">
            <a:avLst/>
          </a:prstGeom>
          <a:gradFill flip="none" rotWithShape="1">
            <a:gsLst>
              <a:gs pos="0">
                <a:schemeClr val="accent1">
                  <a:shade val="30000"/>
                  <a:satMod val="115000"/>
                  <a:alpha val="26000"/>
                </a:schemeClr>
              </a:gs>
              <a:gs pos="50000">
                <a:schemeClr val="accent1">
                  <a:shade val="67500"/>
                  <a:satMod val="115000"/>
                  <a:alpha val="24000"/>
                </a:schemeClr>
              </a:gs>
              <a:gs pos="100000">
                <a:schemeClr val="accent1">
                  <a:shade val="100000"/>
                  <a:satMod val="115000"/>
                  <a:alpha val="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1752601"/>
            <a:ext cx="7772400" cy="838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0" y="1722874"/>
            <a:ext cx="8839200" cy="2308324"/>
          </a:xfrm>
          <a:prstGeom prst="rect">
            <a:avLst/>
          </a:prstGeom>
          <a:noFill/>
          <a:ln>
            <a:noFill/>
          </a:ln>
          <a:effectLst/>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en-US" sz="4800" b="1" spc="300" dirty="0" smtClean="0">
                <a:solidFill>
                  <a:schemeClr val="tx1"/>
                </a:solidFill>
                <a:effectLst>
                  <a:outerShdw blurRad="38100" dist="38100" dir="2700000" algn="tl">
                    <a:srgbClr val="000000">
                      <a:alpha val="43137"/>
                    </a:srgbClr>
                  </a:outerShdw>
                </a:effectLst>
                <a:latin typeface="Arial Black" panose="020B0A04020102020204" pitchFamily="34" charset="0"/>
              </a:rPr>
              <a:t>The </a:t>
            </a:r>
            <a:r>
              <a:rPr lang="en-US" sz="4800" b="1" spc="300" dirty="0">
                <a:solidFill>
                  <a:schemeClr val="tx1"/>
                </a:solidFill>
                <a:effectLst>
                  <a:outerShdw blurRad="38100" dist="38100" dir="2700000" algn="tl">
                    <a:srgbClr val="000000">
                      <a:alpha val="43137"/>
                    </a:srgbClr>
                  </a:outerShdw>
                </a:effectLst>
                <a:latin typeface="Arial Black" panose="020B0A04020102020204" pitchFamily="34" charset="0"/>
              </a:rPr>
              <a:t>Florida Building </a:t>
            </a:r>
            <a:r>
              <a:rPr lang="en-US" sz="4800" b="1" spc="300" dirty="0" smtClean="0">
                <a:solidFill>
                  <a:schemeClr val="tx1"/>
                </a:solidFill>
                <a:effectLst>
                  <a:outerShdw blurRad="38100" dist="38100" dir="2700000" algn="tl">
                    <a:srgbClr val="000000">
                      <a:alpha val="43137"/>
                    </a:srgbClr>
                  </a:outerShdw>
                </a:effectLst>
                <a:latin typeface="Arial Black" panose="020B0A04020102020204" pitchFamily="34" charset="0"/>
              </a:rPr>
              <a:t>Code Update – Revised Code Change Process</a:t>
            </a:r>
          </a:p>
        </p:txBody>
      </p:sp>
      <p:sp>
        <p:nvSpPr>
          <p:cNvPr id="16" name="Subtitle 2"/>
          <p:cNvSpPr txBox="1">
            <a:spLocks/>
          </p:cNvSpPr>
          <p:nvPr/>
        </p:nvSpPr>
        <p:spPr>
          <a:xfrm>
            <a:off x="3124200" y="4876800"/>
            <a:ext cx="6858000" cy="914400"/>
          </a:xfrm>
          <a:prstGeom prst="rect">
            <a:avLst/>
          </a:prstGeom>
        </p:spPr>
        <p:txBody>
          <a:bodyPr/>
          <a:lstStyle>
            <a:lvl1pPr marL="274320" indent="-274320" algn="l" defTabSz="914400" rtl="0" eaLnBrk="1" latinLnBrk="0" hangingPunct="1">
              <a:spcBef>
                <a:spcPct val="20000"/>
              </a:spcBef>
              <a:buClr>
                <a:schemeClr val="accent1"/>
              </a:buClr>
              <a:buSzPct val="100000"/>
              <a:buFont typeface="Symbol" pitchFamily="18" charset="2"/>
              <a:buChar char=""/>
              <a:defRPr sz="2400" b="1" kern="1200">
                <a:solidFill>
                  <a:schemeClr val="tx2"/>
                </a:solidFill>
                <a:latin typeface="Meiryo UI" pitchFamily="34" charset="-128"/>
                <a:ea typeface="Meiryo UI" pitchFamily="34" charset="-128"/>
                <a:cs typeface="Meiryo UI" pitchFamily="34" charset="-128"/>
              </a:defRPr>
            </a:lvl1pPr>
            <a:lvl2pPr marL="576263" indent="-274320" algn="l" defTabSz="914400" rtl="0" eaLnBrk="1" latinLnBrk="0" hangingPunct="1">
              <a:spcBef>
                <a:spcPct val="20000"/>
              </a:spcBef>
              <a:buClr>
                <a:schemeClr val="accent1"/>
              </a:buClr>
              <a:buSzPct val="100000"/>
              <a:buFont typeface="Symbol" pitchFamily="18" charset="2"/>
              <a:buChar char=""/>
              <a:defRPr sz="2200" b="1" kern="1200">
                <a:solidFill>
                  <a:schemeClr val="tx2"/>
                </a:solidFill>
                <a:latin typeface="Meiryo UI" pitchFamily="34" charset="-128"/>
                <a:ea typeface="Meiryo UI" pitchFamily="34" charset="-128"/>
                <a:cs typeface="Meiryo UI" pitchFamily="34" charset="-128"/>
              </a:defRPr>
            </a:lvl2pPr>
            <a:lvl3pPr marL="855663" indent="-228600" algn="l" defTabSz="914400" rtl="0" eaLnBrk="1" latinLnBrk="0" hangingPunct="1">
              <a:spcBef>
                <a:spcPct val="20000"/>
              </a:spcBef>
              <a:buClr>
                <a:schemeClr val="accent1"/>
              </a:buClr>
              <a:buSzPct val="100000"/>
              <a:buFont typeface="Symbol" pitchFamily="18" charset="2"/>
              <a:buChar char=""/>
              <a:defRPr sz="2000" b="1" kern="1200">
                <a:solidFill>
                  <a:schemeClr val="tx2"/>
                </a:solidFill>
                <a:latin typeface="Meiryo UI" pitchFamily="34" charset="-128"/>
                <a:ea typeface="Meiryo UI" pitchFamily="34" charset="-128"/>
                <a:cs typeface="Meiryo UI" pitchFamily="34" charset="-128"/>
              </a:defRPr>
            </a:lvl3pPr>
            <a:lvl4pPr marL="1143000" indent="-228600" algn="l" defTabSz="914400" rtl="0" eaLnBrk="1" latinLnBrk="0" hangingPunct="1">
              <a:spcBef>
                <a:spcPct val="20000"/>
              </a:spcBef>
              <a:buClr>
                <a:schemeClr val="accent1"/>
              </a:buClr>
              <a:buSzPct val="100000"/>
              <a:buFont typeface="Symbol" pitchFamily="18" charset="2"/>
              <a:buChar char=""/>
              <a:defRPr sz="1800" b="1" kern="1200">
                <a:solidFill>
                  <a:schemeClr val="tx2"/>
                </a:solidFill>
                <a:latin typeface="Meiryo UI" pitchFamily="34" charset="-128"/>
                <a:ea typeface="Meiryo UI" pitchFamily="34" charset="-128"/>
                <a:cs typeface="Meiryo UI" pitchFamily="34" charset="-128"/>
              </a:defRPr>
            </a:lvl4pPr>
            <a:lvl5pPr marL="1463040" indent="-228600" algn="l" defTabSz="914400" rtl="0" eaLnBrk="1" latinLnBrk="0" hangingPunct="1">
              <a:spcBef>
                <a:spcPct val="20000"/>
              </a:spcBef>
              <a:buClr>
                <a:schemeClr val="accent1"/>
              </a:buClr>
              <a:buSzPct val="100000"/>
              <a:buFont typeface="Symbol" pitchFamily="18" charset="2"/>
              <a:buChar char=""/>
              <a:defRPr sz="1600" b="1" kern="1200">
                <a:solidFill>
                  <a:schemeClr val="tx2"/>
                </a:solidFill>
                <a:latin typeface="Meiryo UI" pitchFamily="34" charset="-128"/>
                <a:ea typeface="Meiryo UI" pitchFamily="34" charset="-128"/>
                <a:cs typeface="Meiryo UI" pitchFamily="34" charset="-128"/>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fontAlgn="auto">
              <a:spcAft>
                <a:spcPts val="0"/>
              </a:spcAft>
              <a:buNone/>
            </a:pPr>
            <a:r>
              <a:rPr lang="en-US" sz="1800" dirty="0" smtClean="0"/>
              <a:t>Mo Madani, CBO, Technical Unit Director</a:t>
            </a:r>
          </a:p>
          <a:p>
            <a:pPr marL="0" indent="0" fontAlgn="auto">
              <a:spcAft>
                <a:spcPts val="0"/>
              </a:spcAft>
              <a:buNone/>
            </a:pPr>
            <a:r>
              <a:rPr lang="en-US" sz="1800" dirty="0" smtClean="0"/>
              <a:t>Joe Bigelow, Training Design</a:t>
            </a:r>
            <a:endParaRPr lang="en-US" sz="1800" dirty="0"/>
          </a:p>
        </p:txBody>
      </p:sp>
      <p:sp>
        <p:nvSpPr>
          <p:cNvPr id="4" name="Date Placeholder 3"/>
          <p:cNvSpPr>
            <a:spLocks noGrp="1"/>
          </p:cNvSpPr>
          <p:nvPr>
            <p:ph type="dt" sz="half" idx="10"/>
          </p:nvPr>
        </p:nvSpPr>
        <p:spPr/>
        <p:txBody>
          <a:bodyPr/>
          <a:lstStyle/>
          <a:p>
            <a:pPr>
              <a:defRPr/>
            </a:pPr>
            <a:fld id="{BC97A1D3-E3E6-4E54-8F5E-C839480EB51F}" type="datetime1">
              <a:rPr lang="en-US" smtClean="0"/>
              <a:t>7/27/2017</a:t>
            </a:fld>
            <a:endParaRPr lang="en-US"/>
          </a:p>
        </p:txBody>
      </p:sp>
      <p:sp>
        <p:nvSpPr>
          <p:cNvPr id="5" name="Slide Number Placeholder 4"/>
          <p:cNvSpPr>
            <a:spLocks noGrp="1"/>
          </p:cNvSpPr>
          <p:nvPr>
            <p:ph type="sldNum" sz="quarter" idx="12"/>
          </p:nvPr>
        </p:nvSpPr>
        <p:spPr/>
        <p:txBody>
          <a:bodyPr/>
          <a:lstStyle/>
          <a:p>
            <a:pPr>
              <a:defRPr/>
            </a:pPr>
            <a:fld id="{2B26D4EB-5A05-464A-B684-667386D04E28}" type="slidenum">
              <a:rPr lang="en-US" smtClean="0"/>
              <a:pPr>
                <a:defRPr/>
              </a:pPr>
              <a:t>1</a:t>
            </a:fld>
            <a:endParaRPr lang="en-US"/>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4200" y="5503927"/>
            <a:ext cx="5444770" cy="924865"/>
          </a:xfrm>
          <a:prstGeom prst="rect">
            <a:avLst/>
          </a:prstGeom>
        </p:spPr>
      </p:pic>
      <p:sp>
        <p:nvSpPr>
          <p:cNvPr id="6" name="Rectangle 5"/>
          <p:cNvSpPr/>
          <p:nvPr/>
        </p:nvSpPr>
        <p:spPr>
          <a:xfrm>
            <a:off x="3203704" y="4495800"/>
            <a:ext cx="4111495" cy="461665"/>
          </a:xfrm>
          <a:prstGeom prst="rect">
            <a:avLst/>
          </a:prstGeom>
        </p:spPr>
        <p:txBody>
          <a:bodyPr wrap="square">
            <a:spAutoFit/>
          </a:bodyPr>
          <a:lstStyle/>
          <a:p>
            <a:pPr marL="342900" indent="-342900" fontAlgn="auto">
              <a:spcAft>
                <a:spcPts val="0"/>
              </a:spcAft>
              <a:buFont typeface="Arial" panose="020B0604020202020204" pitchFamily="34" charset="0"/>
              <a:buChar char="•"/>
            </a:pPr>
            <a:r>
              <a:rPr lang="en-US" sz="2400" b="1" dirty="0">
                <a:solidFill>
                  <a:schemeClr val="tx1"/>
                </a:solidFill>
                <a:latin typeface="Agency FB" panose="020B0503020202020204" pitchFamily="34" charset="0"/>
              </a:rPr>
              <a:t>Codes and Standards</a:t>
            </a:r>
          </a:p>
        </p:txBody>
      </p:sp>
      <p:sp>
        <p:nvSpPr>
          <p:cNvPr id="20" name="Arc 19"/>
          <p:cNvSpPr/>
          <p:nvPr/>
        </p:nvSpPr>
        <p:spPr>
          <a:xfrm rot="4241134">
            <a:off x="5133002" y="2468687"/>
            <a:ext cx="3145195" cy="4359025"/>
          </a:xfrm>
          <a:prstGeom prst="arc">
            <a:avLst>
              <a:gd name="adj1" fmla="val 15953256"/>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972837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Florida Statute (HB 1021)</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endParaRPr>
          </a:p>
        </p:txBody>
      </p:sp>
      <p:sp>
        <p:nvSpPr>
          <p:cNvPr id="5" name="Content Placeholder 4"/>
          <p:cNvSpPr>
            <a:spLocks noGrp="1"/>
          </p:cNvSpPr>
          <p:nvPr>
            <p:ph idx="1"/>
          </p:nvPr>
        </p:nvSpPr>
        <p:spPr/>
        <p:txBody>
          <a:bodyPr>
            <a:normAutofit/>
          </a:bodyPr>
          <a:lstStyle/>
          <a:p>
            <a:pPr lvl="0">
              <a:spcBef>
                <a:spcPts val="0"/>
              </a:spcBef>
              <a:buFont typeface="Arial"/>
              <a:buChar char="•"/>
              <a:tabLst>
                <a:tab pos="457200" algn="l"/>
              </a:tabLst>
            </a:pPr>
            <a:r>
              <a:rPr lang="en-US" b="1" dirty="0">
                <a:latin typeface="Arial"/>
                <a:ea typeface="Calibri"/>
                <a:cs typeface="Times New Roman"/>
              </a:rPr>
              <a:t>553.73 Florida Building Code.— </a:t>
            </a:r>
            <a:endParaRPr lang="en-US" dirty="0">
              <a:latin typeface="Arial"/>
              <a:ea typeface="Calibri"/>
              <a:cs typeface="Times New Roman"/>
            </a:endParaRPr>
          </a:p>
          <a:p>
            <a:pPr marL="0" marR="0">
              <a:spcBef>
                <a:spcPts val="0"/>
              </a:spcBef>
              <a:spcAft>
                <a:spcPts val="0"/>
              </a:spcAft>
            </a:pPr>
            <a:r>
              <a:rPr lang="en-US" dirty="0">
                <a:latin typeface="Arial"/>
                <a:ea typeface="Calibri"/>
                <a:cs typeface="Times New Roman"/>
              </a:rPr>
              <a:t>(3) The commission shall use the International Codes published by the International Code Council, the National Electric Code (NFPA 70), or other nationally adopted model codes and standards </a:t>
            </a:r>
            <a:r>
              <a:rPr lang="en-US" u="sng" dirty="0">
                <a:highlight>
                  <a:srgbClr val="FFFF00"/>
                </a:highlight>
                <a:latin typeface="Arial"/>
                <a:ea typeface="Calibri"/>
                <a:cs typeface="Times New Roman"/>
              </a:rPr>
              <a:t>for</a:t>
            </a:r>
            <a:r>
              <a:rPr lang="en-US" u="sng" dirty="0">
                <a:latin typeface="Arial"/>
                <a:ea typeface="Calibri"/>
                <a:cs typeface="Times New Roman"/>
              </a:rPr>
              <a:t> </a:t>
            </a:r>
            <a:r>
              <a:rPr lang="en-US" u="sng" dirty="0">
                <a:highlight>
                  <a:srgbClr val="FFFF00"/>
                </a:highlight>
                <a:latin typeface="Arial"/>
                <a:ea typeface="Calibri"/>
                <a:cs typeface="Times New Roman"/>
              </a:rPr>
              <a:t>updates to</a:t>
            </a:r>
            <a:r>
              <a:rPr lang="en-US" u="sng" dirty="0">
                <a:latin typeface="Arial"/>
                <a:ea typeface="Calibri"/>
                <a:cs typeface="Times New Roman"/>
              </a:rPr>
              <a:t> </a:t>
            </a:r>
            <a:r>
              <a:rPr lang="en-US" strike="sngStrike" dirty="0">
                <a:highlight>
                  <a:srgbClr val="FFFF00"/>
                </a:highlight>
                <a:latin typeface="Arial"/>
                <a:ea typeface="Calibri"/>
                <a:cs typeface="Times New Roman"/>
              </a:rPr>
              <a:t>needed to develop the base code in Florida to form the foundation for</a:t>
            </a:r>
            <a:r>
              <a:rPr lang="en-US" dirty="0">
                <a:latin typeface="Arial"/>
                <a:ea typeface="Calibri"/>
                <a:cs typeface="Times New Roman"/>
              </a:rPr>
              <a:t> the Florida Building Code</a:t>
            </a:r>
            <a:r>
              <a:rPr lang="en-US" dirty="0" smtClean="0">
                <a:latin typeface="Arial"/>
                <a:ea typeface="Calibri"/>
                <a:cs typeface="Times New Roman"/>
              </a:rPr>
              <a:t>.</a:t>
            </a:r>
            <a:endParaRPr lang="en-US" dirty="0">
              <a:latin typeface="Arial"/>
              <a:ea typeface="Calibri"/>
              <a:cs typeface="Times New Roman"/>
            </a:endParaRPr>
          </a:p>
        </p:txBody>
      </p:sp>
      <p:sp>
        <p:nvSpPr>
          <p:cNvPr id="6" name="Date Placeholder 5"/>
          <p:cNvSpPr>
            <a:spLocks noGrp="1"/>
          </p:cNvSpPr>
          <p:nvPr>
            <p:ph type="dt" sz="half" idx="10"/>
          </p:nvPr>
        </p:nvSpPr>
        <p:spPr/>
        <p:txBody>
          <a:bodyPr/>
          <a:lstStyle/>
          <a:p>
            <a:fld id="{3C48093E-1E8C-45F8-AB5C-6FAA020BC0F3}" type="datetime1">
              <a:rPr lang="en-US" smtClean="0"/>
              <a:t>7/27/2017</a:t>
            </a:fld>
            <a:endParaRPr lang="en-US"/>
          </a:p>
        </p:txBody>
      </p:sp>
      <p:sp>
        <p:nvSpPr>
          <p:cNvPr id="7" name="Footer Placeholder 6"/>
          <p:cNvSpPr>
            <a:spLocks noGrp="1"/>
          </p:cNvSpPr>
          <p:nvPr>
            <p:ph type="ftr" sz="quarter" idx="11"/>
          </p:nvPr>
        </p:nvSpPr>
        <p:spPr/>
        <p:txBody>
          <a:bodyPr/>
          <a:lstStyle/>
          <a:p>
            <a:r>
              <a:rPr lang="en-US" smtClean="0"/>
              <a:t>Codes and Standards</a:t>
            </a:r>
            <a:endParaRPr lang="en-US"/>
          </a:p>
        </p:txBody>
      </p:sp>
      <p:sp>
        <p:nvSpPr>
          <p:cNvPr id="8" name="Slide Number Placeholder 7"/>
          <p:cNvSpPr>
            <a:spLocks noGrp="1"/>
          </p:cNvSpPr>
          <p:nvPr>
            <p:ph type="sldNum" sz="quarter" idx="12"/>
          </p:nvPr>
        </p:nvSpPr>
        <p:spPr/>
        <p:txBody>
          <a:bodyPr/>
          <a:lstStyle/>
          <a:p>
            <a:fld id="{C6C46374-6BE1-44A5-BBC5-3957555C8025}" type="slidenum">
              <a:rPr lang="en-US" smtClean="0"/>
              <a:t>2</a:t>
            </a:fld>
            <a:endParaRPr lang="en-US"/>
          </a:p>
        </p:txBody>
      </p:sp>
    </p:spTree>
    <p:extLst>
      <p:ext uri="{BB962C8B-B14F-4D97-AF65-F5344CB8AC3E}">
        <p14:creationId xmlns:p14="http://schemas.microsoft.com/office/powerpoint/2010/main" val="4293964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Florida Statute (HB 1021</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 - continued</a:t>
            </a:r>
            <a:endParaRPr lang="en-US" sz="3600" dirty="0"/>
          </a:p>
        </p:txBody>
      </p:sp>
      <p:sp>
        <p:nvSpPr>
          <p:cNvPr id="3" name="Content Placeholder 2"/>
          <p:cNvSpPr>
            <a:spLocks noGrp="1"/>
          </p:cNvSpPr>
          <p:nvPr>
            <p:ph idx="1"/>
          </p:nvPr>
        </p:nvSpPr>
        <p:spPr/>
        <p:txBody>
          <a:bodyPr>
            <a:normAutofit fontScale="85000" lnSpcReduction="10000"/>
          </a:bodyPr>
          <a:lstStyle/>
          <a:p>
            <a:pPr lvl="0">
              <a:spcBef>
                <a:spcPts val="0"/>
              </a:spcBef>
              <a:buFont typeface="Arial"/>
              <a:buChar char="•"/>
              <a:tabLst>
                <a:tab pos="457200" algn="l"/>
              </a:tabLst>
            </a:pPr>
            <a:r>
              <a:rPr lang="en-US" b="1" dirty="0" smtClean="0">
                <a:latin typeface="Arial"/>
                <a:ea typeface="Calibri"/>
                <a:cs typeface="Times New Roman"/>
              </a:rPr>
              <a:t>553.73 </a:t>
            </a:r>
            <a:r>
              <a:rPr lang="en-US" b="1" dirty="0">
                <a:latin typeface="Arial"/>
                <a:ea typeface="Calibri"/>
                <a:cs typeface="Times New Roman"/>
              </a:rPr>
              <a:t>Florida Building Code.— </a:t>
            </a:r>
            <a:endParaRPr lang="en-US" dirty="0">
              <a:latin typeface="Arial"/>
              <a:ea typeface="Calibri"/>
              <a:cs typeface="Times New Roman"/>
            </a:endParaRPr>
          </a:p>
          <a:p>
            <a:pPr marL="0" marR="0" indent="0">
              <a:spcBef>
                <a:spcPts val="0"/>
              </a:spcBef>
              <a:spcAft>
                <a:spcPts val="0"/>
              </a:spcAft>
              <a:buNone/>
            </a:pPr>
            <a:r>
              <a:rPr lang="en-US" dirty="0">
                <a:latin typeface="Arial"/>
                <a:ea typeface="Calibri"/>
                <a:cs typeface="Times New Roman"/>
              </a:rPr>
              <a:t>(7)(a) The commission, </a:t>
            </a:r>
            <a:r>
              <a:rPr lang="en-US" strike="sngStrike" dirty="0">
                <a:highlight>
                  <a:srgbClr val="FFFF00"/>
                </a:highlight>
                <a:latin typeface="Arial"/>
                <a:ea typeface="Calibri"/>
                <a:cs typeface="Times New Roman"/>
              </a:rPr>
              <a:t>by rule adopted pursuant to ss. 120.536(1) and 120.54</a:t>
            </a:r>
            <a:r>
              <a:rPr lang="en-US" dirty="0">
                <a:latin typeface="Arial"/>
                <a:ea typeface="Calibri"/>
                <a:cs typeface="Times New Roman"/>
              </a:rPr>
              <a:t>, shall </a:t>
            </a:r>
            <a:r>
              <a:rPr lang="en-US" u="sng" dirty="0">
                <a:highlight>
                  <a:srgbClr val="FFFF00"/>
                </a:highlight>
                <a:latin typeface="Arial"/>
                <a:ea typeface="Calibri"/>
                <a:cs typeface="Times New Roman"/>
              </a:rPr>
              <a:t>adopt an updated</a:t>
            </a:r>
            <a:r>
              <a:rPr lang="en-US" dirty="0">
                <a:latin typeface="Arial"/>
                <a:ea typeface="Calibri"/>
                <a:cs typeface="Times New Roman"/>
              </a:rPr>
              <a:t> </a:t>
            </a:r>
            <a:r>
              <a:rPr lang="en-US" strike="sngStrike" dirty="0">
                <a:highlight>
                  <a:srgbClr val="FFFF00"/>
                </a:highlight>
                <a:latin typeface="Arial"/>
                <a:ea typeface="Calibri"/>
                <a:cs typeface="Times New Roman"/>
              </a:rPr>
              <a:t>update the</a:t>
            </a:r>
            <a:r>
              <a:rPr lang="en-US" dirty="0">
                <a:latin typeface="Arial"/>
                <a:ea typeface="Calibri"/>
                <a:cs typeface="Times New Roman"/>
              </a:rPr>
              <a:t> Florida Building Code every 3 years </a:t>
            </a:r>
            <a:r>
              <a:rPr lang="en-US" u="sng" dirty="0">
                <a:highlight>
                  <a:srgbClr val="FFFF00"/>
                </a:highlight>
                <a:latin typeface="Arial"/>
                <a:ea typeface="Calibri"/>
                <a:cs typeface="Times New Roman"/>
              </a:rPr>
              <a:t>through review of</a:t>
            </a:r>
            <a:r>
              <a:rPr lang="en-US" dirty="0">
                <a:highlight>
                  <a:srgbClr val="FFFF00"/>
                </a:highlight>
                <a:latin typeface="Arial"/>
                <a:ea typeface="Calibri"/>
                <a:cs typeface="Times New Roman"/>
              </a:rPr>
              <a:t>.</a:t>
            </a:r>
            <a:r>
              <a:rPr lang="en-US" dirty="0">
                <a:latin typeface="Arial"/>
                <a:ea typeface="Calibri"/>
                <a:cs typeface="Times New Roman"/>
              </a:rPr>
              <a:t> </a:t>
            </a:r>
            <a:r>
              <a:rPr lang="en-US" strike="sngStrike" dirty="0">
                <a:highlight>
                  <a:srgbClr val="FFFF00"/>
                </a:highlight>
                <a:latin typeface="Arial"/>
                <a:ea typeface="Calibri"/>
                <a:cs typeface="Times New Roman"/>
              </a:rPr>
              <a:t>When updating the Florida Building Code, the commission shall select</a:t>
            </a:r>
            <a:r>
              <a:rPr lang="en-US" dirty="0">
                <a:latin typeface="Arial"/>
                <a:ea typeface="Calibri"/>
                <a:cs typeface="Times New Roman"/>
              </a:rPr>
              <a:t> the most current </a:t>
            </a:r>
            <a:r>
              <a:rPr lang="en-US" u="sng" dirty="0">
                <a:highlight>
                  <a:srgbClr val="FFFF00"/>
                </a:highlight>
                <a:latin typeface="Arial"/>
                <a:ea typeface="Calibri"/>
                <a:cs typeface="Times New Roman"/>
              </a:rPr>
              <a:t>updates</a:t>
            </a:r>
            <a:r>
              <a:rPr lang="en-US" dirty="0">
                <a:latin typeface="Arial"/>
                <a:ea typeface="Calibri"/>
                <a:cs typeface="Times New Roman"/>
              </a:rPr>
              <a:t> </a:t>
            </a:r>
            <a:r>
              <a:rPr lang="en-US" strike="sngStrike" dirty="0">
                <a:highlight>
                  <a:srgbClr val="FFFF00"/>
                </a:highlight>
                <a:latin typeface="Arial"/>
                <a:ea typeface="Calibri"/>
                <a:cs typeface="Times New Roman"/>
              </a:rPr>
              <a:t>version</a:t>
            </a:r>
            <a:r>
              <a:rPr lang="en-US" dirty="0">
                <a:latin typeface="Arial"/>
                <a:ea typeface="Calibri"/>
                <a:cs typeface="Times New Roman"/>
              </a:rPr>
              <a:t> of the International Building Code, the International Fuel Gas Code, </a:t>
            </a:r>
            <a:r>
              <a:rPr lang="en-US" u="sng" dirty="0">
                <a:highlight>
                  <a:srgbClr val="FFFF00"/>
                </a:highlight>
                <a:latin typeface="Arial"/>
                <a:ea typeface="Calibri"/>
                <a:cs typeface="Times New Roman"/>
              </a:rPr>
              <a:t>International Existing Building Code</a:t>
            </a:r>
            <a:r>
              <a:rPr lang="en-US" dirty="0">
                <a:latin typeface="Arial"/>
                <a:ea typeface="Calibri"/>
                <a:cs typeface="Times New Roman"/>
              </a:rPr>
              <a:t>, the International Mechanical Code, the International Plumbing Code, and the International Residential Code,</a:t>
            </a:r>
            <a:endParaRPr lang="en-US" dirty="0">
              <a:effectLst/>
              <a:latin typeface="Arial"/>
              <a:ea typeface="Calibri"/>
              <a:cs typeface="Times New Roman"/>
            </a:endParaRPr>
          </a:p>
        </p:txBody>
      </p:sp>
      <p:sp>
        <p:nvSpPr>
          <p:cNvPr id="5" name="Date Placeholder 4"/>
          <p:cNvSpPr>
            <a:spLocks noGrp="1"/>
          </p:cNvSpPr>
          <p:nvPr>
            <p:ph type="dt" sz="half" idx="10"/>
          </p:nvPr>
        </p:nvSpPr>
        <p:spPr/>
        <p:txBody>
          <a:bodyPr/>
          <a:lstStyle/>
          <a:p>
            <a:fld id="{19911C4E-0A08-4BF6-B0F2-FFD49734ABDF}" type="datetime1">
              <a:rPr lang="en-US" smtClean="0"/>
              <a:t>7/27/2017</a:t>
            </a:fld>
            <a:endParaRPr lang="en-US"/>
          </a:p>
        </p:txBody>
      </p:sp>
      <p:sp>
        <p:nvSpPr>
          <p:cNvPr id="6" name="Footer Placeholder 5"/>
          <p:cNvSpPr>
            <a:spLocks noGrp="1"/>
          </p:cNvSpPr>
          <p:nvPr>
            <p:ph type="ftr" sz="quarter" idx="11"/>
          </p:nvPr>
        </p:nvSpPr>
        <p:spPr/>
        <p:txBody>
          <a:bodyPr/>
          <a:lstStyle/>
          <a:p>
            <a:r>
              <a:rPr lang="en-US" smtClean="0"/>
              <a:t>Codes and Standards</a:t>
            </a:r>
            <a:endParaRPr lang="en-US"/>
          </a:p>
        </p:txBody>
      </p:sp>
      <p:sp>
        <p:nvSpPr>
          <p:cNvPr id="7" name="Slide Number Placeholder 6"/>
          <p:cNvSpPr>
            <a:spLocks noGrp="1"/>
          </p:cNvSpPr>
          <p:nvPr>
            <p:ph type="sldNum" sz="quarter" idx="12"/>
          </p:nvPr>
        </p:nvSpPr>
        <p:spPr/>
        <p:txBody>
          <a:bodyPr/>
          <a:lstStyle/>
          <a:p>
            <a:fld id="{C6C46374-6BE1-44A5-BBC5-3957555C8025}" type="slidenum">
              <a:rPr lang="en-US" smtClean="0"/>
              <a:t>3</a:t>
            </a:fld>
            <a:endParaRPr lang="en-US"/>
          </a:p>
        </p:txBody>
      </p:sp>
    </p:spTree>
    <p:extLst>
      <p:ext uri="{BB962C8B-B14F-4D97-AF65-F5344CB8AC3E}">
        <p14:creationId xmlns:p14="http://schemas.microsoft.com/office/powerpoint/2010/main" val="1330514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Florida Statute (HB 1021</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 - continued</a:t>
            </a:r>
            <a:endParaRPr lang="en-US" sz="3600" dirty="0"/>
          </a:p>
        </p:txBody>
      </p:sp>
      <p:sp>
        <p:nvSpPr>
          <p:cNvPr id="3" name="Content Placeholder 2"/>
          <p:cNvSpPr>
            <a:spLocks noGrp="1"/>
          </p:cNvSpPr>
          <p:nvPr>
            <p:ph idx="1"/>
          </p:nvPr>
        </p:nvSpPr>
        <p:spPr/>
        <p:txBody>
          <a:bodyPr>
            <a:normAutofit/>
          </a:bodyPr>
          <a:lstStyle/>
          <a:p>
            <a:r>
              <a:rPr lang="en-US" b="1" dirty="0"/>
              <a:t>553.73 Florida Building Code.— </a:t>
            </a:r>
          </a:p>
          <a:p>
            <a:pPr marL="0" marR="0">
              <a:spcBef>
                <a:spcPts val="0"/>
              </a:spcBef>
              <a:spcAft>
                <a:spcPts val="0"/>
              </a:spcAft>
            </a:pPr>
            <a:r>
              <a:rPr lang="en-US" dirty="0">
                <a:highlight>
                  <a:srgbClr val="FFFF00"/>
                </a:highlight>
                <a:latin typeface="Arial"/>
                <a:ea typeface="Calibri"/>
                <a:cs typeface="Times New Roman"/>
              </a:rPr>
              <a:t>(7)(a) </a:t>
            </a:r>
            <a:r>
              <a:rPr lang="en-US" u="sng" dirty="0">
                <a:highlight>
                  <a:srgbClr val="FFFF00"/>
                </a:highlight>
                <a:latin typeface="Arial"/>
                <a:ea typeface="Calibri"/>
                <a:cs typeface="Times New Roman"/>
              </a:rPr>
              <a:t>At a minimum, the commission shall adopt any updates to such codes or any other code necessary to maintain eligibility for federal funding and discounts from the National Flood Insurance Program, the Federal Emergency Management Agency, and the United States Department of Housing and Urban Development,</a:t>
            </a:r>
            <a:r>
              <a:rPr lang="en-US" u="sng" dirty="0">
                <a:latin typeface="Arial"/>
                <a:ea typeface="Calibri"/>
                <a:cs typeface="Times New Roman"/>
              </a:rPr>
              <a:t> </a:t>
            </a:r>
            <a:endParaRPr lang="en-US" dirty="0">
              <a:effectLst/>
              <a:latin typeface="Arial"/>
              <a:ea typeface="Calibri"/>
              <a:cs typeface="Times New Roman"/>
            </a:endParaRPr>
          </a:p>
        </p:txBody>
      </p:sp>
      <p:sp>
        <p:nvSpPr>
          <p:cNvPr id="4" name="Date Placeholder 3"/>
          <p:cNvSpPr>
            <a:spLocks noGrp="1"/>
          </p:cNvSpPr>
          <p:nvPr>
            <p:ph type="dt" sz="half" idx="10"/>
          </p:nvPr>
        </p:nvSpPr>
        <p:spPr/>
        <p:txBody>
          <a:bodyPr/>
          <a:lstStyle/>
          <a:p>
            <a:fld id="{C224DE1E-B1CD-4410-AF89-15A5C2B9C6F3}"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4</a:t>
            </a:fld>
            <a:endParaRPr lang="en-US"/>
          </a:p>
        </p:txBody>
      </p:sp>
    </p:spTree>
    <p:extLst>
      <p:ext uri="{BB962C8B-B14F-4D97-AF65-F5344CB8AC3E}">
        <p14:creationId xmlns:p14="http://schemas.microsoft.com/office/powerpoint/2010/main" val="504372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Florida Statute (HB 1021</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7000" dist="1000" dir="5400000" sy="-100000" algn="bl" rotWithShape="0"/>
                </a:effectLst>
              </a:rPr>
              <a:t>) - continued</a:t>
            </a:r>
            <a:endParaRPr lang="en-US" sz="3600" dirty="0"/>
          </a:p>
        </p:txBody>
      </p:sp>
      <p:sp>
        <p:nvSpPr>
          <p:cNvPr id="3" name="Content Placeholder 2"/>
          <p:cNvSpPr>
            <a:spLocks noGrp="1"/>
          </p:cNvSpPr>
          <p:nvPr>
            <p:ph idx="1"/>
          </p:nvPr>
        </p:nvSpPr>
        <p:spPr/>
        <p:txBody>
          <a:bodyPr>
            <a:normAutofit/>
          </a:bodyPr>
          <a:lstStyle/>
          <a:p>
            <a:pPr lvl="0">
              <a:spcBef>
                <a:spcPts val="0"/>
              </a:spcBef>
              <a:buFont typeface="Arial"/>
              <a:buChar char="•"/>
              <a:tabLst>
                <a:tab pos="457200" algn="l"/>
              </a:tabLst>
            </a:pPr>
            <a:r>
              <a:rPr lang="en-US" b="1" dirty="0">
                <a:latin typeface="Arial"/>
                <a:ea typeface="Calibri"/>
                <a:cs typeface="Times New Roman"/>
              </a:rPr>
              <a:t>553.73 Florida Building Code.— </a:t>
            </a:r>
            <a:endParaRPr lang="en-US" dirty="0">
              <a:latin typeface="Arial"/>
              <a:ea typeface="Calibri"/>
              <a:cs typeface="Times New Roman"/>
            </a:endParaRPr>
          </a:p>
          <a:p>
            <a:pPr marL="0" marR="0">
              <a:spcBef>
                <a:spcPts val="0"/>
              </a:spcBef>
              <a:spcAft>
                <a:spcPts val="0"/>
              </a:spcAft>
            </a:pPr>
            <a:r>
              <a:rPr lang="en-US" dirty="0" smtClean="0">
                <a:latin typeface="Arial"/>
                <a:ea typeface="Calibri"/>
                <a:cs typeface="Times New Roman"/>
              </a:rPr>
              <a:t>(</a:t>
            </a:r>
            <a:r>
              <a:rPr lang="en-US" dirty="0">
                <a:latin typeface="Arial"/>
                <a:ea typeface="Calibri"/>
                <a:cs typeface="Times New Roman"/>
              </a:rPr>
              <a:t>(7)(c) The commission may </a:t>
            </a:r>
            <a:r>
              <a:rPr lang="en-US" u="sng" dirty="0">
                <a:highlight>
                  <a:srgbClr val="FFFF00"/>
                </a:highlight>
                <a:latin typeface="Arial"/>
                <a:ea typeface="Calibri"/>
                <a:cs typeface="Times New Roman"/>
              </a:rPr>
              <a:t>adopt as a technical amendment to the Florida Building Code</a:t>
            </a:r>
            <a:r>
              <a:rPr lang="en-US" dirty="0">
                <a:latin typeface="Arial"/>
                <a:ea typeface="Calibri"/>
                <a:cs typeface="Times New Roman"/>
              </a:rPr>
              <a:t> </a:t>
            </a:r>
            <a:r>
              <a:rPr lang="en-US" strike="sngStrike" dirty="0">
                <a:highlight>
                  <a:srgbClr val="FFFF00"/>
                </a:highlight>
                <a:latin typeface="Arial"/>
                <a:ea typeface="Calibri"/>
                <a:cs typeface="Times New Roman"/>
              </a:rPr>
              <a:t>modify</a:t>
            </a:r>
            <a:r>
              <a:rPr lang="en-US" strike="sngStrike" dirty="0">
                <a:latin typeface="Arial"/>
                <a:ea typeface="Calibri"/>
                <a:cs typeface="Times New Roman"/>
              </a:rPr>
              <a:t> </a:t>
            </a:r>
            <a:r>
              <a:rPr lang="en-US" dirty="0">
                <a:latin typeface="Arial"/>
                <a:ea typeface="Calibri"/>
                <a:cs typeface="Times New Roman"/>
              </a:rPr>
              <a:t>any portion of the </a:t>
            </a:r>
            <a:r>
              <a:rPr lang="en-US" strike="sngStrike" dirty="0">
                <a:highlight>
                  <a:srgbClr val="FFFF00"/>
                </a:highlight>
                <a:latin typeface="Arial"/>
                <a:ea typeface="Calibri"/>
                <a:cs typeface="Times New Roman"/>
              </a:rPr>
              <a:t>foundation</a:t>
            </a:r>
            <a:r>
              <a:rPr lang="en-US" dirty="0">
                <a:latin typeface="Arial"/>
                <a:ea typeface="Calibri"/>
                <a:cs typeface="Times New Roman"/>
              </a:rPr>
              <a:t> codes </a:t>
            </a:r>
            <a:r>
              <a:rPr lang="en-US" u="sng" dirty="0">
                <a:highlight>
                  <a:srgbClr val="FFFF00"/>
                </a:highlight>
                <a:latin typeface="Arial"/>
                <a:ea typeface="Calibri"/>
                <a:cs typeface="Times New Roman"/>
              </a:rPr>
              <a:t>identified in paragraph (a), but</a:t>
            </a:r>
            <a:r>
              <a:rPr lang="en-US" dirty="0">
                <a:latin typeface="Arial"/>
                <a:ea typeface="Calibri"/>
                <a:cs typeface="Times New Roman"/>
              </a:rPr>
              <a:t> only as needed to accommodate the </a:t>
            </a:r>
            <a:r>
              <a:rPr lang="en-US" dirty="0">
                <a:highlight>
                  <a:srgbClr val="00FFFF"/>
                </a:highlight>
                <a:latin typeface="Arial"/>
                <a:ea typeface="Calibri"/>
                <a:cs typeface="Times New Roman"/>
              </a:rPr>
              <a:t>specific needs of this state.</a:t>
            </a:r>
            <a:endParaRPr lang="en-US" dirty="0">
              <a:effectLst/>
              <a:latin typeface="Arial"/>
              <a:ea typeface="Calibri"/>
              <a:cs typeface="Times New Roman"/>
            </a:endParaRPr>
          </a:p>
        </p:txBody>
      </p:sp>
      <p:sp>
        <p:nvSpPr>
          <p:cNvPr id="4" name="Date Placeholder 3"/>
          <p:cNvSpPr>
            <a:spLocks noGrp="1"/>
          </p:cNvSpPr>
          <p:nvPr>
            <p:ph type="dt" sz="half" idx="10"/>
          </p:nvPr>
        </p:nvSpPr>
        <p:spPr/>
        <p:txBody>
          <a:bodyPr/>
          <a:lstStyle/>
          <a:p>
            <a:fld id="{FDEE8EC1-8696-4796-892E-202025798DD7}" type="datetime1">
              <a:rPr lang="en-US" smtClean="0"/>
              <a:t>7/27/2017</a:t>
            </a:fld>
            <a:endParaRPr lang="en-US"/>
          </a:p>
        </p:txBody>
      </p:sp>
      <p:sp>
        <p:nvSpPr>
          <p:cNvPr id="5" name="Footer Placeholder 4"/>
          <p:cNvSpPr>
            <a:spLocks noGrp="1"/>
          </p:cNvSpPr>
          <p:nvPr>
            <p:ph type="ftr" sz="quarter" idx="11"/>
          </p:nvPr>
        </p:nvSpPr>
        <p:spPr/>
        <p:txBody>
          <a:bodyPr/>
          <a:lstStyle/>
          <a:p>
            <a:r>
              <a:rPr lang="en-US" smtClean="0"/>
              <a:t>Codes and Standards</a:t>
            </a:r>
            <a:endParaRPr lang="en-US"/>
          </a:p>
        </p:txBody>
      </p:sp>
      <p:sp>
        <p:nvSpPr>
          <p:cNvPr id="6" name="Slide Number Placeholder 5"/>
          <p:cNvSpPr>
            <a:spLocks noGrp="1"/>
          </p:cNvSpPr>
          <p:nvPr>
            <p:ph type="sldNum" sz="quarter" idx="12"/>
          </p:nvPr>
        </p:nvSpPr>
        <p:spPr/>
        <p:txBody>
          <a:bodyPr/>
          <a:lstStyle/>
          <a:p>
            <a:fld id="{C6C46374-6BE1-44A5-BBC5-3957555C8025}" type="slidenum">
              <a:rPr lang="en-US" smtClean="0"/>
              <a:t>5</a:t>
            </a:fld>
            <a:endParaRPr lang="en-US"/>
          </a:p>
        </p:txBody>
      </p:sp>
    </p:spTree>
    <p:extLst>
      <p:ext uri="{BB962C8B-B14F-4D97-AF65-F5344CB8AC3E}">
        <p14:creationId xmlns:p14="http://schemas.microsoft.com/office/powerpoint/2010/main" val="355351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5000" dist="1000" dir="5400000" sy="-100000" algn="bl" rotWithShape="0"/>
                </a:effectLst>
              </a:rPr>
              <a:t>62G20-2.002 Statewide Amendments to the Florida Building Code</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5000" dist="1000" dir="5400000" sy="-100000" algn="bl" rotWithShape="0"/>
              </a:effectLst>
            </a:endParaRPr>
          </a:p>
        </p:txBody>
      </p:sp>
      <p:sp>
        <p:nvSpPr>
          <p:cNvPr id="6" name="TextBox 5"/>
          <p:cNvSpPr txBox="1"/>
          <p:nvPr/>
        </p:nvSpPr>
        <p:spPr>
          <a:xfrm>
            <a:off x="152400" y="1295400"/>
            <a:ext cx="6705600" cy="369332"/>
          </a:xfrm>
          <a:prstGeom prst="rect">
            <a:avLst/>
          </a:prstGeom>
          <a:noFill/>
        </p:spPr>
        <p:txBody>
          <a:bodyPr wrap="square" rtlCol="0">
            <a:spAutoFit/>
          </a:bodyPr>
          <a:lstStyle/>
          <a:p>
            <a:r>
              <a:rPr lang="en-US" b="1" dirty="0">
                <a:latin typeface="Arial"/>
                <a:ea typeface="Calibri"/>
                <a:cs typeface="Times New Roman"/>
              </a:rPr>
              <a:t>61G20-2.002 (1)(a)(2)2 – </a:t>
            </a:r>
            <a:r>
              <a:rPr lang="en-US" b="1" dirty="0">
                <a:highlight>
                  <a:srgbClr val="00FFFF"/>
                </a:highlight>
                <a:latin typeface="Arial"/>
                <a:ea typeface="Calibri"/>
                <a:cs typeface="Times New Roman"/>
              </a:rPr>
              <a:t>(Proposed Language)</a:t>
            </a:r>
            <a:endParaRPr lang="en-US" dirty="0">
              <a:effectLst/>
              <a:latin typeface="Arial"/>
              <a:ea typeface="Calibri"/>
              <a:cs typeface="Times New Roman"/>
            </a:endParaRPr>
          </a:p>
        </p:txBody>
      </p:sp>
      <p:sp>
        <p:nvSpPr>
          <p:cNvPr id="8" name="Rectangle 7"/>
          <p:cNvSpPr/>
          <p:nvPr/>
        </p:nvSpPr>
        <p:spPr>
          <a:xfrm>
            <a:off x="365760" y="1664732"/>
            <a:ext cx="8001000" cy="4678204"/>
          </a:xfrm>
          <a:prstGeom prst="rect">
            <a:avLst/>
          </a:prstGeom>
        </p:spPr>
        <p:txBody>
          <a:bodyPr wrap="square">
            <a:spAutoFit/>
          </a:bodyPr>
          <a:lstStyle/>
          <a:p>
            <a:r>
              <a:rPr lang="en-US" sz="1600" dirty="0">
                <a:latin typeface="Arial"/>
                <a:ea typeface="Calibri"/>
                <a:cs typeface="Times New Roman"/>
              </a:rPr>
              <a:t> </a:t>
            </a:r>
          </a:p>
          <a:p>
            <a:r>
              <a:rPr lang="en-US" sz="1600" b="1" u="sng" dirty="0">
                <a:highlight>
                  <a:srgbClr val="FFFF00"/>
                </a:highlight>
                <a:latin typeface="Arial"/>
                <a:ea typeface="Calibri"/>
                <a:cs typeface="Times New Roman"/>
              </a:rPr>
              <a:t>2.</a:t>
            </a:r>
            <a:r>
              <a:rPr lang="en-US" sz="1600" u="sng" dirty="0">
                <a:highlight>
                  <a:srgbClr val="FFFF00"/>
                </a:highlight>
                <a:latin typeface="Arial"/>
                <a:ea typeface="Calibri"/>
                <a:cs typeface="Times New Roman"/>
              </a:rPr>
              <a:t> </a:t>
            </a:r>
            <a:r>
              <a:rPr lang="en-US" sz="1600" u="sng" dirty="0">
                <a:highlight>
                  <a:srgbClr val="00FFFF"/>
                </a:highlight>
                <a:latin typeface="Arial"/>
                <a:ea typeface="Calibri"/>
                <a:cs typeface="Times New Roman"/>
              </a:rPr>
              <a:t>Technical amendment needed to accommodate the specific needs of this state</a:t>
            </a:r>
            <a:endParaRPr lang="en-US" sz="1600" dirty="0">
              <a:latin typeface="Arial"/>
              <a:ea typeface="Calibri"/>
              <a:cs typeface="Times New Roman"/>
            </a:endParaRPr>
          </a:p>
          <a:p>
            <a:pPr marR="0" lvl="0">
              <a:spcBef>
                <a:spcPts val="0"/>
              </a:spcBef>
              <a:spcAft>
                <a:spcPts val="0"/>
              </a:spcAft>
              <a:tabLst>
                <a:tab pos="457200" algn="l"/>
              </a:tabLst>
            </a:pPr>
            <a:r>
              <a:rPr lang="en-US" sz="1600" u="sng" dirty="0" smtClean="0">
                <a:highlight>
                  <a:srgbClr val="FFFF00"/>
                </a:highlight>
                <a:latin typeface="Arial"/>
                <a:ea typeface="Calibri"/>
                <a:cs typeface="Times New Roman"/>
              </a:rPr>
              <a:t>includes </a:t>
            </a:r>
            <a:r>
              <a:rPr lang="en-US" sz="1600" u="sng" dirty="0">
                <a:highlight>
                  <a:srgbClr val="FFFF00"/>
                </a:highlight>
                <a:latin typeface="Arial"/>
                <a:ea typeface="Calibri"/>
                <a:cs typeface="Times New Roman"/>
              </a:rPr>
              <a:t>but is not limited to amendments to the Florida Building Code that provide for the following:</a:t>
            </a:r>
            <a:endParaRPr lang="en-US" sz="1600" dirty="0">
              <a:latin typeface="Arial"/>
              <a:ea typeface="Calibri"/>
              <a:cs typeface="Times New Roman"/>
            </a:endParaRPr>
          </a:p>
          <a:p>
            <a:pPr marL="742950" marR="0" lvl="1" indent="-285750">
              <a:spcBef>
                <a:spcPts val="0"/>
              </a:spcBef>
              <a:spcAft>
                <a:spcPts val="0"/>
              </a:spcAft>
              <a:buFont typeface="Wingdings"/>
              <a:buChar char=""/>
              <a:tabLst>
                <a:tab pos="914400" algn="l"/>
              </a:tabLst>
            </a:pPr>
            <a:r>
              <a:rPr lang="en-US" sz="1600" b="1" u="sng" dirty="0">
                <a:highlight>
                  <a:srgbClr val="FFFF00"/>
                </a:highlight>
                <a:latin typeface="Arial"/>
                <a:ea typeface="Calibri"/>
                <a:cs typeface="Times New Roman"/>
              </a:rPr>
              <a:t>a. </a:t>
            </a:r>
            <a:r>
              <a:rPr lang="en-US" sz="1600" u="sng" dirty="0">
                <a:highlight>
                  <a:srgbClr val="FFFF00"/>
                </a:highlight>
                <a:latin typeface="Arial"/>
                <a:ea typeface="Calibri"/>
                <a:cs typeface="Times New Roman"/>
              </a:rPr>
              <a:t>Establish minimum life safety construction requirements to protect buildings and their occupants from fire, wind, flood, and storm surge using the latest technical research and engineering standards for buildings and materials products.</a:t>
            </a:r>
            <a:endParaRPr lang="en-US" sz="1600" dirty="0">
              <a:latin typeface="Arial"/>
              <a:ea typeface="Calibri"/>
              <a:cs typeface="Times New Roman"/>
            </a:endParaRPr>
          </a:p>
          <a:p>
            <a:pPr marL="742950" marR="0" lvl="1" indent="-285750">
              <a:spcBef>
                <a:spcPts val="0"/>
              </a:spcBef>
              <a:spcAft>
                <a:spcPts val="0"/>
              </a:spcAft>
              <a:buFont typeface="Wingdings"/>
              <a:buChar char=""/>
              <a:tabLst>
                <a:tab pos="914400" algn="l"/>
              </a:tabLst>
            </a:pPr>
            <a:r>
              <a:rPr lang="en-US" sz="1600" b="1" u="sng" dirty="0">
                <a:highlight>
                  <a:srgbClr val="FFFF00"/>
                </a:highlight>
                <a:latin typeface="Arial"/>
                <a:ea typeface="Calibri"/>
                <a:cs typeface="Times New Roman"/>
              </a:rPr>
              <a:t>b. </a:t>
            </a:r>
            <a:r>
              <a:rPr lang="en-US" sz="1600" u="sng" dirty="0">
                <a:highlight>
                  <a:srgbClr val="FFFF00"/>
                </a:highlight>
                <a:latin typeface="Arial"/>
                <a:ea typeface="Calibri"/>
                <a:cs typeface="Times New Roman"/>
              </a:rPr>
              <a:t>Provide for flood protection provisions that are consistent with the latest flood protection requirements of the National Flood Insurance Program.</a:t>
            </a:r>
            <a:endParaRPr lang="en-US" sz="1600" dirty="0">
              <a:latin typeface="Arial"/>
              <a:ea typeface="Calibri"/>
              <a:cs typeface="Times New Roman"/>
            </a:endParaRPr>
          </a:p>
          <a:p>
            <a:pPr marL="742950" marR="0" lvl="1" indent="-285750">
              <a:spcBef>
                <a:spcPts val="0"/>
              </a:spcBef>
              <a:spcAft>
                <a:spcPts val="0"/>
              </a:spcAft>
              <a:buFont typeface="Wingdings"/>
              <a:buChar char=""/>
              <a:tabLst>
                <a:tab pos="914400" algn="l"/>
              </a:tabLst>
            </a:pPr>
            <a:r>
              <a:rPr lang="en-US" sz="1600" b="1" u="sng" dirty="0">
                <a:highlight>
                  <a:srgbClr val="FFFF00"/>
                </a:highlight>
                <a:latin typeface="Arial"/>
                <a:ea typeface="Calibri"/>
                <a:cs typeface="Times New Roman"/>
              </a:rPr>
              <a:t>c. </a:t>
            </a:r>
            <a:r>
              <a:rPr lang="en-US" sz="1600" u="sng" dirty="0">
                <a:highlight>
                  <a:srgbClr val="FFFF00"/>
                </a:highlight>
                <a:latin typeface="Arial"/>
                <a:ea typeface="Calibri"/>
                <a:cs typeface="Times New Roman"/>
              </a:rPr>
              <a:t>Maintain eligibility for federal funding and discounts from the National Flood Insurance Program, the Federal Emergency Management Agency, and the United States Department of Housing and Urban Development.</a:t>
            </a:r>
            <a:endParaRPr lang="en-US" sz="1600" dirty="0">
              <a:latin typeface="Arial"/>
              <a:ea typeface="Calibri"/>
              <a:cs typeface="Times New Roman"/>
            </a:endParaRPr>
          </a:p>
          <a:p>
            <a:pPr marL="742950" marR="0" lvl="1" indent="-285750">
              <a:spcBef>
                <a:spcPts val="0"/>
              </a:spcBef>
              <a:spcAft>
                <a:spcPts val="0"/>
              </a:spcAft>
              <a:buFont typeface="Wingdings"/>
              <a:buChar char=""/>
              <a:tabLst>
                <a:tab pos="914400" algn="l"/>
              </a:tabLst>
            </a:pPr>
            <a:r>
              <a:rPr lang="en-US" sz="1600" b="1" u="sng" dirty="0">
                <a:highlight>
                  <a:srgbClr val="FFFF00"/>
                </a:highlight>
                <a:latin typeface="Arial"/>
                <a:ea typeface="Calibri"/>
                <a:cs typeface="Times New Roman"/>
              </a:rPr>
              <a:t>d. </a:t>
            </a:r>
            <a:r>
              <a:rPr lang="en-US" sz="1600" u="sng" dirty="0">
                <a:highlight>
                  <a:srgbClr val="FFFF00"/>
                </a:highlight>
                <a:latin typeface="Arial"/>
                <a:ea typeface="Calibri"/>
                <a:cs typeface="Times New Roman"/>
              </a:rPr>
              <a:t>Provide for energy efficiency standards for buildings that meet or exceed the national energy standards as mandated by Title III of the Energy 	Conservation and Protection Act.</a:t>
            </a:r>
            <a:endParaRPr lang="en-US" sz="1600" dirty="0">
              <a:latin typeface="Arial"/>
              <a:ea typeface="Calibri"/>
              <a:cs typeface="Times New Roman"/>
            </a:endParaRPr>
          </a:p>
          <a:p>
            <a:pPr marL="742950" marR="0" lvl="1" indent="-285750">
              <a:spcBef>
                <a:spcPts val="0"/>
              </a:spcBef>
              <a:spcAft>
                <a:spcPts val="0"/>
              </a:spcAft>
              <a:buFont typeface="Wingdings"/>
              <a:buChar char=""/>
              <a:tabLst>
                <a:tab pos="914400" algn="l"/>
              </a:tabLst>
            </a:pPr>
            <a:r>
              <a:rPr lang="en-US" sz="1600" b="1" u="sng" dirty="0">
                <a:highlight>
                  <a:srgbClr val="FFFF00"/>
                </a:highlight>
                <a:latin typeface="Arial"/>
                <a:ea typeface="Calibri"/>
                <a:cs typeface="Times New Roman"/>
              </a:rPr>
              <a:t>e. </a:t>
            </a:r>
            <a:r>
              <a:rPr lang="en-US" sz="1600" u="sng" dirty="0">
                <a:highlight>
                  <a:srgbClr val="FFFF00"/>
                </a:highlight>
                <a:latin typeface="Arial"/>
                <a:ea typeface="Calibri"/>
                <a:cs typeface="Times New Roman"/>
              </a:rPr>
              <a:t>Maintain coordination with the Florida Fire Prevention Code.</a:t>
            </a:r>
            <a:endParaRPr lang="en-US" sz="1600" dirty="0">
              <a:latin typeface="Arial"/>
              <a:ea typeface="Calibri"/>
              <a:cs typeface="Times New Roman"/>
            </a:endParaRPr>
          </a:p>
          <a:p>
            <a:pPr marL="742950" marR="0" lvl="1" indent="-285750">
              <a:spcBef>
                <a:spcPts val="0"/>
              </a:spcBef>
              <a:spcAft>
                <a:spcPts val="0"/>
              </a:spcAft>
              <a:buFont typeface="Wingdings"/>
              <a:buChar char=""/>
              <a:tabLst>
                <a:tab pos="914400" algn="l"/>
              </a:tabLst>
            </a:pPr>
            <a:r>
              <a:rPr lang="en-US" sz="1600" b="1" u="sng" dirty="0">
                <a:highlight>
                  <a:srgbClr val="FFFF00"/>
                </a:highlight>
                <a:latin typeface="Arial"/>
                <a:ea typeface="Calibri"/>
                <a:cs typeface="Times New Roman"/>
              </a:rPr>
              <a:t>f. </a:t>
            </a:r>
            <a:r>
              <a:rPr lang="en-US" sz="1600" u="sng" dirty="0">
                <a:highlight>
                  <a:srgbClr val="FFFF00"/>
                </a:highlight>
                <a:latin typeface="Arial"/>
                <a:ea typeface="Calibri"/>
                <a:cs typeface="Times New Roman"/>
              </a:rPr>
              <a:t>Provide for the latest industry standards and design.</a:t>
            </a:r>
            <a:endParaRPr lang="en-US" sz="1600" dirty="0">
              <a:effectLst/>
              <a:latin typeface="Arial"/>
              <a:ea typeface="Calibri"/>
              <a:cs typeface="Times New Roman"/>
            </a:endParaRPr>
          </a:p>
        </p:txBody>
      </p:sp>
      <p:sp>
        <p:nvSpPr>
          <p:cNvPr id="9" name="Date Placeholder 8"/>
          <p:cNvSpPr>
            <a:spLocks noGrp="1"/>
          </p:cNvSpPr>
          <p:nvPr>
            <p:ph type="dt" sz="half" idx="10"/>
          </p:nvPr>
        </p:nvSpPr>
        <p:spPr/>
        <p:txBody>
          <a:bodyPr/>
          <a:lstStyle/>
          <a:p>
            <a:fld id="{0B260630-03E1-48FB-A384-A625A756BAF1}" type="datetime1">
              <a:rPr lang="en-US" smtClean="0"/>
              <a:t>7/27/2017</a:t>
            </a:fld>
            <a:endParaRPr lang="en-US"/>
          </a:p>
        </p:txBody>
      </p:sp>
      <p:sp>
        <p:nvSpPr>
          <p:cNvPr id="10" name="Footer Placeholder 9"/>
          <p:cNvSpPr>
            <a:spLocks noGrp="1"/>
          </p:cNvSpPr>
          <p:nvPr>
            <p:ph type="ftr" sz="quarter" idx="11"/>
          </p:nvPr>
        </p:nvSpPr>
        <p:spPr/>
        <p:txBody>
          <a:bodyPr/>
          <a:lstStyle/>
          <a:p>
            <a:r>
              <a:rPr lang="en-US" smtClean="0"/>
              <a:t>Codes and Standards</a:t>
            </a:r>
            <a:endParaRPr lang="en-US"/>
          </a:p>
        </p:txBody>
      </p:sp>
      <p:sp>
        <p:nvSpPr>
          <p:cNvPr id="11" name="Slide Number Placeholder 10"/>
          <p:cNvSpPr>
            <a:spLocks noGrp="1"/>
          </p:cNvSpPr>
          <p:nvPr>
            <p:ph type="sldNum" sz="quarter" idx="12"/>
          </p:nvPr>
        </p:nvSpPr>
        <p:spPr/>
        <p:txBody>
          <a:bodyPr/>
          <a:lstStyle/>
          <a:p>
            <a:fld id="{C6C46374-6BE1-44A5-BBC5-3957555C8025}" type="slidenum">
              <a:rPr lang="en-US" smtClean="0"/>
              <a:t>6</a:t>
            </a:fld>
            <a:endParaRPr lang="en-US"/>
          </a:p>
        </p:txBody>
      </p:sp>
    </p:spTree>
    <p:extLst>
      <p:ext uri="{BB962C8B-B14F-4D97-AF65-F5344CB8AC3E}">
        <p14:creationId xmlns:p14="http://schemas.microsoft.com/office/powerpoint/2010/main" val="313877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8467" y="-76200"/>
            <a:ext cx="8229600" cy="533400"/>
          </a:xfrm>
        </p:spPr>
        <p:txBody>
          <a:bodyPr>
            <a:normAutofit fontScale="90000"/>
            <a:scene3d>
              <a:camera prst="orthographicFront"/>
              <a:lightRig rig="threePt" dir="t"/>
            </a:scene3d>
            <a:sp3d extrusionH="57150">
              <a:bevelT w="38100" h="38100"/>
            </a:sp3d>
          </a:bodyPr>
          <a:lstStyle/>
          <a:p>
            <a:r>
              <a:rPr lang="en-US"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Triennial Update</a:t>
            </a:r>
            <a:endParaRPr lang="en-US"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18" name="Diagram 17"/>
          <p:cNvGraphicFramePr/>
          <p:nvPr>
            <p:extLst>
              <p:ext uri="{D42A27DB-BD31-4B8C-83A1-F6EECF244321}">
                <p14:modId xmlns:p14="http://schemas.microsoft.com/office/powerpoint/2010/main" val="623486854"/>
              </p:ext>
            </p:extLst>
          </p:nvPr>
        </p:nvGraphicFramePr>
        <p:xfrm>
          <a:off x="-4235" y="685800"/>
          <a:ext cx="8462435" cy="182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0" name="Diagram 39"/>
          <p:cNvGraphicFramePr/>
          <p:nvPr>
            <p:extLst>
              <p:ext uri="{D42A27DB-BD31-4B8C-83A1-F6EECF244321}">
                <p14:modId xmlns:p14="http://schemas.microsoft.com/office/powerpoint/2010/main" val="1804755403"/>
              </p:ext>
            </p:extLst>
          </p:nvPr>
        </p:nvGraphicFramePr>
        <p:xfrm>
          <a:off x="22860" y="3752613"/>
          <a:ext cx="8458200" cy="147470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42" name="Diagram 41"/>
          <p:cNvGraphicFramePr/>
          <p:nvPr>
            <p:extLst>
              <p:ext uri="{D42A27DB-BD31-4B8C-83A1-F6EECF244321}">
                <p14:modId xmlns:p14="http://schemas.microsoft.com/office/powerpoint/2010/main" val="1143828186"/>
              </p:ext>
            </p:extLst>
          </p:nvPr>
        </p:nvGraphicFramePr>
        <p:xfrm>
          <a:off x="-8468" y="5334000"/>
          <a:ext cx="8466668" cy="150114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 name="TextBox 1"/>
          <p:cNvSpPr txBox="1"/>
          <p:nvPr/>
        </p:nvSpPr>
        <p:spPr>
          <a:xfrm>
            <a:off x="685800" y="2819400"/>
            <a:ext cx="7620000" cy="369332"/>
          </a:xfrm>
          <a:prstGeom prst="rect">
            <a:avLst/>
          </a:prstGeom>
          <a:noFill/>
        </p:spPr>
        <p:txBody>
          <a:bodyPr wrap="square" rtlCol="0">
            <a:spAutoFit/>
          </a:bodyPr>
          <a:lstStyle/>
          <a:p>
            <a:r>
              <a:rPr lang="en-US" b="1" dirty="0" smtClean="0"/>
              <a:t>Foundation 6</a:t>
            </a:r>
            <a:r>
              <a:rPr lang="en-US" b="1" baseline="30000" dirty="0" smtClean="0"/>
              <a:t>th</a:t>
            </a:r>
            <a:r>
              <a:rPr lang="en-US" b="1" dirty="0" smtClean="0"/>
              <a:t> Edition (2017) FBC + Commission approved I-Code Changes </a:t>
            </a:r>
            <a:endParaRPr lang="en-US" b="1" dirty="0"/>
          </a:p>
        </p:txBody>
      </p:sp>
      <p:sp>
        <p:nvSpPr>
          <p:cNvPr id="3" name="Striped Right Arrow 2"/>
          <p:cNvSpPr/>
          <p:nvPr/>
        </p:nvSpPr>
        <p:spPr>
          <a:xfrm rot="5400000">
            <a:off x="4222374" y="3257312"/>
            <a:ext cx="304800" cy="685800"/>
          </a:xfrm>
          <a:prstGeom prst="stripedRightArrow">
            <a:avLst>
              <a:gd name="adj1" fmla="val 50000"/>
              <a:gd name="adj2" fmla="val 62500"/>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Right Arrow 12"/>
          <p:cNvSpPr/>
          <p:nvPr/>
        </p:nvSpPr>
        <p:spPr>
          <a:xfrm rot="5400000">
            <a:off x="7210092" y="5078284"/>
            <a:ext cx="2971800" cy="282833"/>
          </a:xfrm>
          <a:prstGeom prst="leftRightArrow">
            <a:avLst/>
          </a:prstGeom>
          <a:solidFill>
            <a:srgbClr val="FF00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smtClean="0">
                <a:effectLst>
                  <a:outerShdw blurRad="38100" dist="38100" dir="2700000" algn="tl">
                    <a:srgbClr val="000000">
                      <a:alpha val="43137"/>
                    </a:srgbClr>
                  </a:outerShdw>
                </a:effectLst>
              </a:rPr>
              <a:t>13 Months</a:t>
            </a:r>
            <a:endParaRPr lang="en-US" sz="1400" b="1" dirty="0">
              <a:effectLst>
                <a:outerShdw blurRad="38100" dist="38100" dir="2700000" algn="tl">
                  <a:srgbClr val="000000">
                    <a:alpha val="43137"/>
                  </a:srgbClr>
                </a:outerShdw>
              </a:effectLst>
            </a:endParaRPr>
          </a:p>
        </p:txBody>
      </p:sp>
      <p:sp>
        <p:nvSpPr>
          <p:cNvPr id="14" name="Left-Right Arrow 13"/>
          <p:cNvSpPr/>
          <p:nvPr/>
        </p:nvSpPr>
        <p:spPr>
          <a:xfrm rot="5400000">
            <a:off x="7411361" y="1864429"/>
            <a:ext cx="2579133" cy="282833"/>
          </a:xfrm>
          <a:prstGeom prst="leftRightArrow">
            <a:avLst/>
          </a:prstGeom>
          <a:solidFill>
            <a:srgbClr val="FF00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smtClean="0">
                <a:effectLst>
                  <a:outerShdw blurRad="38100" dist="38100" dir="2700000" algn="tl">
                    <a:srgbClr val="000000">
                      <a:alpha val="43137"/>
                    </a:srgbClr>
                  </a:outerShdw>
                </a:effectLst>
              </a:rPr>
              <a:t>13 Months</a:t>
            </a:r>
            <a:endParaRPr lang="en-US" sz="1400" b="1" dirty="0">
              <a:effectLst>
                <a:outerShdw blurRad="38100" dist="38100" dir="2700000" algn="tl">
                  <a:srgbClr val="000000">
                    <a:alpha val="43137"/>
                  </a:srgbClr>
                </a:outerShdw>
              </a:effectLst>
            </a:endParaRPr>
          </a:p>
        </p:txBody>
      </p:sp>
      <p:sp>
        <p:nvSpPr>
          <p:cNvPr id="15" name="Left-Right Arrow 14"/>
          <p:cNvSpPr/>
          <p:nvPr/>
        </p:nvSpPr>
        <p:spPr>
          <a:xfrm rot="5400000">
            <a:off x="5986404" y="3523354"/>
            <a:ext cx="5981702" cy="382791"/>
          </a:xfrm>
          <a:prstGeom prst="leftRightArrow">
            <a:avLst/>
          </a:prstGeom>
          <a:solidFill>
            <a:srgbClr val="FF00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smtClean="0">
                <a:effectLst>
                  <a:outerShdw blurRad="38100" dist="38100" dir="2700000" algn="tl">
                    <a:srgbClr val="000000">
                      <a:alpha val="43137"/>
                    </a:srgbClr>
                  </a:outerShdw>
                </a:effectLst>
              </a:rPr>
              <a:t>26 Months</a:t>
            </a:r>
            <a:endParaRPr lang="en-US" sz="1200" b="1" dirty="0">
              <a:effectLst>
                <a:outerShdw blurRad="38100" dist="38100" dir="2700000" algn="tl">
                  <a:srgbClr val="000000">
                    <a:alpha val="43137"/>
                  </a:srgbClr>
                </a:outerShdw>
              </a:effectLst>
            </a:endParaRPr>
          </a:p>
        </p:txBody>
      </p:sp>
      <p:sp>
        <p:nvSpPr>
          <p:cNvPr id="4" name="Folded Corner 3"/>
          <p:cNvSpPr/>
          <p:nvPr/>
        </p:nvSpPr>
        <p:spPr>
          <a:xfrm rot="10800000">
            <a:off x="457200" y="2743200"/>
            <a:ext cx="304800" cy="445532"/>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triped Right Arrow 16"/>
          <p:cNvSpPr/>
          <p:nvPr/>
        </p:nvSpPr>
        <p:spPr>
          <a:xfrm rot="5400000">
            <a:off x="4207134" y="2369820"/>
            <a:ext cx="304800" cy="685800"/>
          </a:xfrm>
          <a:prstGeom prst="stripedRightArrow">
            <a:avLst>
              <a:gd name="adj1" fmla="val 50000"/>
              <a:gd name="adj2" fmla="val 62500"/>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1"/>
          <p:cNvSpPr txBox="1">
            <a:spLocks/>
          </p:cNvSpPr>
          <p:nvPr/>
        </p:nvSpPr>
        <p:spPr>
          <a:xfrm>
            <a:off x="-76200" y="358140"/>
            <a:ext cx="8229600" cy="533400"/>
          </a:xfrm>
          <a:prstGeom prst="rect">
            <a:avLst/>
          </a:prstGeom>
        </p:spPr>
        <p:txBody>
          <a:bodyPr vert="horz" lIns="91440" tIns="45720" rIns="91440" bIns="45720" rtlCol="0" anchor="ctr">
            <a:noAutofit/>
            <a:scene3d>
              <a:camera prst="orthographicFront"/>
              <a:lightRig rig="threePt" dir="t"/>
            </a:scene3d>
            <a:sp3d extrusionH="57150">
              <a:bevelT w="38100" h="38100"/>
            </a:sp3d>
          </a:bodyPr>
          <a:lstStyle>
            <a:lvl1pPr algn="l" defTabSz="914400" rtl="0" eaLnBrk="1" latinLnBrk="0" hangingPunct="1">
              <a:spcBef>
                <a:spcPct val="0"/>
              </a:spcBef>
              <a:buNone/>
              <a:defRPr sz="3200" b="1" kern="1200" cap="none" spc="0">
                <a:ln w="19050">
                  <a:noFill/>
                  <a:prstDash val="solid"/>
                </a:ln>
                <a:solidFill>
                  <a:schemeClr val="tx1"/>
                </a:solidFill>
                <a:effectLst/>
                <a:latin typeface="+mj-lt"/>
                <a:ea typeface="+mj-ea"/>
                <a:cs typeface="+mj-cs"/>
              </a:defRPr>
            </a:lvl1pPr>
          </a:lstStyle>
          <a:p>
            <a:r>
              <a:rPr lang="en-US" sz="4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t>
            </a:r>
            <a: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tep </a:t>
            </a:r>
            <a: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1 - Review</a:t>
            </a:r>
            <a:endParaRPr lang="en-US" sz="36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0" name="Title 11"/>
          <p:cNvSpPr txBox="1">
            <a:spLocks/>
          </p:cNvSpPr>
          <p:nvPr/>
        </p:nvSpPr>
        <p:spPr>
          <a:xfrm>
            <a:off x="15240" y="3251478"/>
            <a:ext cx="8229600" cy="533400"/>
          </a:xfrm>
          <a:prstGeom prst="rect">
            <a:avLst/>
          </a:prstGeom>
        </p:spPr>
        <p:txBody>
          <a:bodyPr vert="horz" lIns="91440" tIns="45720" rIns="91440" bIns="45720" rtlCol="0" anchor="ctr">
            <a:noAutofit/>
            <a:scene3d>
              <a:camera prst="orthographicFront"/>
              <a:lightRig rig="threePt" dir="t"/>
            </a:scene3d>
            <a:sp3d extrusionH="57150">
              <a:bevelT w="38100" h="38100"/>
            </a:sp3d>
          </a:bodyPr>
          <a:lstStyle>
            <a:lvl1pPr algn="l" defTabSz="914400" rtl="0" eaLnBrk="1" latinLnBrk="0" hangingPunct="1">
              <a:spcBef>
                <a:spcPct val="0"/>
              </a:spcBef>
              <a:buNone/>
              <a:defRPr sz="3200" b="1" kern="1200" cap="none" spc="0">
                <a:ln w="19050">
                  <a:noFill/>
                  <a:prstDash val="solid"/>
                </a:ln>
                <a:solidFill>
                  <a:schemeClr val="tx1"/>
                </a:solidFill>
                <a:effectLst/>
                <a:latin typeface="+mj-lt"/>
                <a:ea typeface="+mj-ea"/>
                <a:cs typeface="+mj-cs"/>
              </a:defRPr>
            </a:lvl1pPr>
          </a:lstStyle>
          <a:p>
            <a:r>
              <a:rPr lang="en-US" sz="4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4000" dist="1000" dir="5400000" sy="-100000" algn="bl" rotWithShape="0"/>
                </a:effectLst>
              </a:rPr>
              <a:t>S</a:t>
            </a:r>
            <a: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4000" dist="1000" dir="5400000" sy="-100000" algn="bl" rotWithShape="0"/>
                </a:effectLst>
              </a:rPr>
              <a:t>tep </a:t>
            </a:r>
            <a: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4000" dist="1000" dir="5400000" sy="-100000" algn="bl" rotWithShape="0"/>
                </a:effectLst>
              </a:rPr>
              <a:t>2 - Original</a:t>
            </a:r>
            <a:endParaRPr lang="en-US" sz="36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14000" dist="1000" dir="5400000" sy="-100000" algn="bl" rotWithShape="0"/>
              </a:effectLst>
            </a:endParaRPr>
          </a:p>
        </p:txBody>
      </p:sp>
      <p:cxnSp>
        <p:nvCxnSpPr>
          <p:cNvPr id="21" name="Straight Connector 20"/>
          <p:cNvCxnSpPr/>
          <p:nvPr/>
        </p:nvCxnSpPr>
        <p:spPr>
          <a:xfrm flipH="1">
            <a:off x="-36310" y="3295412"/>
            <a:ext cx="8822169"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459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D47C173-7112-45D4-A8DC-8EC2FC871108}" type="datetime1">
              <a:rPr lang="en-US" smtClean="0"/>
              <a:t>7/27/2017</a:t>
            </a:fld>
            <a:endParaRPr lang="en-US"/>
          </a:p>
        </p:txBody>
      </p:sp>
      <p:sp>
        <p:nvSpPr>
          <p:cNvPr id="3" name="Slide Number Placeholder 2"/>
          <p:cNvSpPr>
            <a:spLocks noGrp="1"/>
          </p:cNvSpPr>
          <p:nvPr>
            <p:ph type="sldNum" sz="quarter" idx="12"/>
          </p:nvPr>
        </p:nvSpPr>
        <p:spPr/>
        <p:txBody>
          <a:bodyPr/>
          <a:lstStyle/>
          <a:p>
            <a:pPr>
              <a:defRPr/>
            </a:pPr>
            <a:fld id="{2B26D4EB-5A05-464A-B684-667386D04E28}" type="slidenum">
              <a:rPr lang="en-US" smtClean="0"/>
              <a:pPr>
                <a:defRPr/>
              </a:pPr>
              <a:t>8</a:t>
            </a:fld>
            <a:endParaRPr lang="en-US"/>
          </a:p>
        </p:txBody>
      </p:sp>
      <p:sp>
        <p:nvSpPr>
          <p:cNvPr id="17" name="TextBox 16"/>
          <p:cNvSpPr txBox="1"/>
          <p:nvPr/>
        </p:nvSpPr>
        <p:spPr>
          <a:xfrm>
            <a:off x="2440578" y="2473263"/>
            <a:ext cx="3657600" cy="1569660"/>
          </a:xfrm>
          <a:prstGeom prst="rect">
            <a:avLst/>
          </a:prstGeom>
          <a:solidFill>
            <a:schemeClr val="bg1"/>
          </a:solidFill>
          <a:ln w="38100">
            <a:solidFill>
              <a:schemeClr val="tx1"/>
            </a:solidFill>
          </a:ln>
          <a:effectLst>
            <a:outerShdw blurRad="50800" dist="38100" dir="2700000" algn="tl" rotWithShape="0">
              <a:prstClr val="black">
                <a:alpha val="40000"/>
              </a:prstClr>
            </a:outerShdw>
          </a:effectLst>
        </p:spPr>
        <p:txBody>
          <a:bodyPr>
            <a:spAutoFit/>
          </a:bodyPr>
          <a:lstStyle/>
          <a:p>
            <a:pPr marL="285750" indent="-285750">
              <a:buFont typeface="Arial" panose="020B0604020202020204" pitchFamily="34" charset="0"/>
              <a:buChar char="•"/>
              <a:defRPr/>
            </a:pPr>
            <a:r>
              <a:rPr lang="en-US" sz="1600" b="1" dirty="0" smtClean="0">
                <a:latin typeface="Arial" pitchFamily="34" charset="0"/>
              </a:rPr>
              <a:t>Florida Supplement (9/19/2019)</a:t>
            </a:r>
          </a:p>
          <a:p>
            <a:pPr marL="285750" indent="-285750">
              <a:buFont typeface="Arial" panose="020B0604020202020204" pitchFamily="34" charset="0"/>
              <a:buChar char="•"/>
              <a:defRPr/>
            </a:pPr>
            <a:r>
              <a:rPr lang="en-US" sz="1600" b="1" dirty="0" smtClean="0">
                <a:latin typeface="Arial" pitchFamily="34" charset="0"/>
              </a:rPr>
              <a:t>Integrated (4/20/2020)</a:t>
            </a:r>
          </a:p>
          <a:p>
            <a:pPr marL="285750" indent="-285750">
              <a:buFont typeface="Arial" panose="020B0604020202020204" pitchFamily="34" charset="0"/>
              <a:buChar char="•"/>
              <a:defRPr/>
            </a:pPr>
            <a:r>
              <a:rPr lang="en-US" sz="1600" b="1" dirty="0" smtClean="0">
                <a:latin typeface="Arial" pitchFamily="34" charset="0"/>
              </a:rPr>
              <a:t>Rulemaking Hearing (6/8/2020)</a:t>
            </a:r>
          </a:p>
          <a:p>
            <a:pPr marL="285750" indent="-285750">
              <a:buFont typeface="Arial" panose="020B0604020202020204" pitchFamily="34" charset="0"/>
              <a:buChar char="•"/>
              <a:defRPr/>
            </a:pPr>
            <a:r>
              <a:rPr lang="en-US" sz="1600" b="1" dirty="0" smtClean="0">
                <a:latin typeface="Arial" pitchFamily="34" charset="0"/>
              </a:rPr>
              <a:t>Code takes effect no sooner than 6 months after publication</a:t>
            </a:r>
          </a:p>
          <a:p>
            <a:pPr marL="285750" indent="-285750">
              <a:buFont typeface="Arial" panose="020B0604020202020204" pitchFamily="34" charset="0"/>
              <a:buChar char="•"/>
              <a:defRPr/>
            </a:pPr>
            <a:r>
              <a:rPr lang="en-US" sz="1600" b="1" dirty="0" smtClean="0">
                <a:latin typeface="Arial" pitchFamily="34" charset="0"/>
              </a:rPr>
              <a:t>Effective Date </a:t>
            </a:r>
            <a:r>
              <a:rPr lang="en-US" sz="1600" b="1" i="1" dirty="0" smtClean="0">
                <a:latin typeface="Arial" pitchFamily="34" charset="0"/>
              </a:rPr>
              <a:t>(12/31/2020)</a:t>
            </a:r>
          </a:p>
        </p:txBody>
      </p:sp>
      <p:sp>
        <p:nvSpPr>
          <p:cNvPr id="18" name="Rectangle 17"/>
          <p:cNvSpPr/>
          <p:nvPr/>
        </p:nvSpPr>
        <p:spPr>
          <a:xfrm>
            <a:off x="7239000" y="2787585"/>
            <a:ext cx="2667000" cy="609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smtClean="0">
                <a:ln w="900" cmpd="sng">
                  <a:solidFill>
                    <a:schemeClr val="accent1">
                      <a:satMod val="190000"/>
                      <a:alpha val="55000"/>
                    </a:schemeClr>
                  </a:solidFill>
                  <a:prstDash val="solid"/>
                </a:ln>
                <a:solidFill>
                  <a:sysClr val="windowText" lastClr="000000"/>
                </a:solidFill>
                <a:latin typeface="Arial Black" panose="020B0A04020102020204" pitchFamily="34" charset="0"/>
              </a:rPr>
              <a:t>Glitch</a:t>
            </a:r>
            <a:endParaRPr lang="en-US" sz="2000" dirty="0">
              <a:ln w="900" cmpd="sng">
                <a:solidFill>
                  <a:schemeClr val="accent1">
                    <a:satMod val="190000"/>
                    <a:alpha val="55000"/>
                  </a:schemeClr>
                </a:solidFill>
                <a:prstDash val="solid"/>
              </a:ln>
              <a:solidFill>
                <a:sysClr val="windowText" lastClr="000000"/>
              </a:solidFill>
              <a:latin typeface="Arial Black" panose="020B0A04020102020204" pitchFamily="34" charset="0"/>
            </a:endParaRPr>
          </a:p>
        </p:txBody>
      </p:sp>
      <p:sp>
        <p:nvSpPr>
          <p:cNvPr id="28" name="Left-Right Arrow 27"/>
          <p:cNvSpPr/>
          <p:nvPr/>
        </p:nvSpPr>
        <p:spPr>
          <a:xfrm>
            <a:off x="75712" y="4805996"/>
            <a:ext cx="8673920" cy="426719"/>
          </a:xfrm>
          <a:prstGeom prst="leftRight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smtClean="0">
                <a:effectLst>
                  <a:outerShdw blurRad="38100" dist="38100" dir="2700000" algn="tl">
                    <a:srgbClr val="000000">
                      <a:alpha val="43137"/>
                    </a:srgbClr>
                  </a:outerShdw>
                </a:effectLst>
              </a:rPr>
              <a:t>3 Year - ~41 Month Cycle</a:t>
            </a:r>
            <a:endParaRPr lang="en-US" sz="2000" b="1" dirty="0">
              <a:effectLst>
                <a:outerShdw blurRad="38100" dist="38100" dir="2700000" algn="tl">
                  <a:srgbClr val="000000">
                    <a:alpha val="43137"/>
                  </a:srgbClr>
                </a:outerShdw>
              </a:effectLst>
            </a:endParaRPr>
          </a:p>
        </p:txBody>
      </p:sp>
      <p:sp>
        <p:nvSpPr>
          <p:cNvPr id="19" name="Title 4"/>
          <p:cNvSpPr txBox="1">
            <a:spLocks/>
          </p:cNvSpPr>
          <p:nvPr/>
        </p:nvSpPr>
        <p:spPr>
          <a:xfrm>
            <a:off x="-2286000" y="-76200"/>
            <a:ext cx="8229600" cy="1252728"/>
          </a:xfrm>
          <a:prstGeom prst="rect">
            <a:avLst/>
          </a:prstGeom>
        </p:spPr>
        <p:txBody>
          <a:bodyPr rtlCol="0">
            <a:noAutofit/>
          </a:bodyPr>
          <a:lstStyle>
            <a:lvl1pPr algn="ctr" defTabSz="914400" rtl="0" eaLnBrk="1" latinLnBrk="0" hangingPunct="1">
              <a:spcBef>
                <a:spcPct val="0"/>
              </a:spcBef>
              <a:buNone/>
              <a:defRPr sz="3600" kern="1200">
                <a:solidFill>
                  <a:schemeClr val="tx1"/>
                </a:solidFill>
                <a:latin typeface="Arial Black"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Code Printing</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endParaRPr>
          </a:p>
        </p:txBody>
      </p:sp>
      <p:sp>
        <p:nvSpPr>
          <p:cNvPr id="21" name="Title 4"/>
          <p:cNvSpPr txBox="1">
            <a:spLocks/>
          </p:cNvSpPr>
          <p:nvPr/>
        </p:nvSpPr>
        <p:spPr>
          <a:xfrm>
            <a:off x="-152400" y="717042"/>
            <a:ext cx="9296400" cy="1252728"/>
          </a:xfrm>
          <a:prstGeom prst="rect">
            <a:avLst/>
          </a:prstGeom>
        </p:spPr>
        <p:txBody>
          <a:bodyPr rtlCol="0">
            <a:noAutofit/>
          </a:bodyPr>
          <a:lstStyle>
            <a:lvl1pPr algn="ctr" defTabSz="914400" rtl="0" eaLnBrk="1" latinLnBrk="0" hangingPunct="1">
              <a:spcBef>
                <a:spcPct val="0"/>
              </a:spcBef>
              <a:buNone/>
              <a:defRPr sz="3600" kern="1200">
                <a:solidFill>
                  <a:schemeClr val="tx1"/>
                </a:solidFill>
                <a:latin typeface="Arial Black"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35000" endPos="15000" dist="1000" dir="5400000" sy="-100000" algn="bl" rotWithShape="0"/>
                </a:effectLst>
                <a:latin typeface="+mj-lt"/>
              </a:rPr>
              <a:t>Integration 7</a:t>
            </a:r>
            <a:r>
              <a:rPr lang="en-US" b="1" cap="all" baseline="30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35000" endPos="15000" dist="1000" dir="5400000" sy="-100000" algn="bl" rotWithShape="0"/>
                </a:effectLst>
                <a:latin typeface="+mj-lt"/>
              </a:rPr>
              <a:t>th</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35000" endPos="15000" dist="1000" dir="5400000" sy="-100000" algn="bl" rotWithShape="0"/>
                </a:effectLst>
                <a:latin typeface="+mj-lt"/>
              </a:rPr>
              <a:t> Edition (2020) FBC</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35000" endPos="15000" dist="1000" dir="5400000" sy="-100000" algn="bl" rotWithShape="0"/>
              </a:effectLst>
              <a:latin typeface="+mj-lt"/>
            </a:endParaRPr>
          </a:p>
        </p:txBody>
      </p:sp>
      <p:sp>
        <p:nvSpPr>
          <p:cNvPr id="4" name="AutoShape 2" descr="data:image/jpeg;base64,/9j/4AAQSkZJRgABAQAAAQABAAD/2wCEAAkGBwgHBgkIBwgKCgkLDRYPDQwMDRsUFRAWIB0iIiAdHx8kKDQsJCYxJx8fLT0tMTU3Ojo6Iys/RD84QzQ5OjcBCgoKDQwNGg8PGjclHyU3Nzc3Nzc3Nzc3Nzc3Nzc3Nzc3Nzc3Nzc3Nzc3Nzc3Nzc3Nzc3Nzc3Nzc3Nzc3Nzc3N//AABEIAGQAZAMBIgACEQEDEQH/xAAcAAABBAMBAAAAAAAAAAAAAAAAAQIHCAMEBgX/xAA+EAABAwIDBAYHBQcFAAAAAAABAAIDBBEFEiEGNXSyEyIxQVFhBwgUIzJxgRUlM3KhQkRikZOx0SRSVGSD/8QAGQEAAgMBAAAAAAAAAAAAAAAAAgQAAQMF/8QAIxEAAgICAgIBBQAAAAAAAAAAAAECEQQxITMDQbESEyIyUf/aAAwDAQACEQMRAD8AnFQx6d98YVwz+YKZ1C/p4P3xhPDv5gmMbtRUtHM0EdEMBpy6CmFS8Pd00sUb7nO8AHMRoA3xC87aMQOFJLBSQ0ucSBzIrEGzrA3AAOnfZe7s5jGA0+BQw4rHI6WIvzERyEAEuI1aLdjivM2wr6HFpqN2DxSujjieJLRvtmuXHtFzot4Kf3m3oz5OZcmd62n0NawdejqmgduaFwtf6JpoK0amiqh/4u/wm7QVmJqfewTHRvjOWRjmG17OFjZNJt5om+CkKHAk2SOc4ajVMEXvM7j9FkQchcGMznK4OYRoraYPumi4ePlCqfIBkJt3K2GD7poeHj5Qk8u6Vlo3EIQkiwUKens/fOE8M/mCmtQp6fN9YRw0nMExi9qBlo4aoxSWljpG0csfQiEZo7A9bvzL1cCnw51RSkTTU8UksjnsgBL4z0RBAABNvO3evHGI0zcOYWU9H08dmvZLFcvH+4H+61HYlLO5gpqeCGRpJzU8dnEWII8xa6dcbJZ275o6WBkkuIYhCDNmkMkEjWGPPoPw/iyk3+q0/tjCQxszcarTVta8jMCWl5LLNz5Mwacoue0gXOoC5ipqcYqITDUurJI3H4Htda418PmtP2SrP7rP/Sd/hUvGvbKs2MXrJKyule+o9oaxxZFIW2uy5t59/fqtMFP9lqdf9NNp2+7OiZJFLCQJonxk9mdpF1ra0UKkJ800FBOmmpREHv8Aw3fJWxwfdFDw8fKFUwkmM300Vs8H3TRcPHyhJZmohRNxCEJEIFCXp93zhHDScwU2qEvT8fvrCOGk5gmMXtQMtHGw+3eyQfY3RdF0Y6S2XPn78117ex9BBim1WFUe0FNTVEkkkmaJwBzMETj1h+YBc1NNTUUNKx1DFNHLEHuld8Rv22Pkus9GVHTwbWYRJTFr2SVErmPt1g3oH6H6pnytqLLR1LsJ2awfBMbxOp2Zgr/ZcUkhjhjiBdlzNaAPIXWni2wGD4ntRs+3D6eXDqOvpJKqspAS1zGs6OwA/ZJMmU+FjbVdOyXGoMAx+XZqnjnxMYxN0cctspHSNDu0juv3pKirp8M252dqcUMcGKYphstLUMa8uYHgxOaBfsGbO0eJISqnL0/78EOJx7avYahlrcGotkqeoZCHxNqRGwXlGl7/ABEXHxXvpcXUWEjN5d1zey7naL0abSUmJYlNT0bZqCMyTsqBK3WPV1st82a2lrdveuGFj8k/4VCvxdgNsW6YJWEnrBBBHesLWZRbKFpbIbJe0xu1HZ4q22D7ooeHj5QqiONonCwAsVbvB900XDx8oSeZpFxNxCEJEMFCPrAb5wjhpOYKblCHrA76wjhpOYJrD7kB5P1ItLiQATcDs17F7Oxla+j2ipJWyvjDc56riLEsIXhnsToJXQyiRvaOxdaSTTRhF0yTYdq6rDMPxCamfUTvNdI4RMnc3NmcLm4B/svLxuKix3GsOq6wyZpYXOqmPeXOcG5crb92riFxzcQnY12RxBc4uSCvlEwm/by5SfELBeKnaNvqT4Z2+Kekaoc2qoIWVD6fI6Fsjqp2pta+Xw+qj8aaJpN3E+JSg+a2hGMFwjNty2DimEpSmOR2UJIfdOH8JVv8H3RQ8PHyhU/kHu3flKuBg+6KHh4+ULnZ9VE18ZuIQhc40BQf6wIvjeD8LJzBTgoP9YHfeD8LJzBMYvagZ6IsP0TD4pSbaaJpXUsySHAiybeyO5MPb2qWXRkukSD9UrVLJQpTU4/NJa3epZYpIDST4FW6wfdNDw8fKFUST8F4/hKt3g+6aLh4+UJHM9BxNxCEJEIFB/rA78wfT91k5gpwUH+sDf7bwe3/ABZOYJjF7UDLRFROmixk/ROcfEapjie79V1DNAHG2tvokBuUwm6QeeqosztPj+qUFY2dUaGyfmsTfTzUIL3dv8kX8EgcCBYfzRooQWR3u3/JW7wfdFFw8fKFUKU+6f8AlKt7g+6aLh4+UJLM1EKJuIQhIhgoM9YU2xrBz/1ZOYIQmMXtQMtETseXk5rJHgNbcDVIhdP2CzHfqhOFy4C6EKLZRkv1rIGl7JEKLdEHg3F0gJKEKP2WJIbxO/KVb/Bt0UPDx8oQhJZmkFE3EIQkQj//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wgHBgkIBwgKCgkLDRYPDQwMDRsUFRAWIB0iIiAdHx8kKDQsJCYxJx8fLT0tMTU3Ojo6Iys/RD84QzQ5OjcBCgoKDQwNGg8PGjclHyU3Nzc3Nzc3Nzc3Nzc3Nzc3Nzc3Nzc3Nzc3Nzc3Nzc3Nzc3Nzc3Nzc3Nzc3Nzc3Nzc3N//AABEIAGQAZAMBIgACEQEDEQH/xAAcAAABBAMBAAAAAAAAAAAAAAAAAQIHCAMEBgX/xAA+EAABAwIDBAYHBQcFAAAAAAABAAIDBBEFEiEGNXSyEyIxQVFhBwgUIzJxgRUlM3KhQkRikZOx0SRSVGSD/8QAGQEAAgMBAAAAAAAAAAAAAAAAAgQAAQMF/8QAIxEAAgICAgIBBQAAAAAAAAAAAAECEQQxITMDQbESEyIyUf/aAAwDAQACEQMRAD8AnFQx6d98YVwz+YKZ1C/p4P3xhPDv5gmMbtRUtHM0EdEMBpy6CmFS8Pd00sUb7nO8AHMRoA3xC87aMQOFJLBSQ0ucSBzIrEGzrA3AAOnfZe7s5jGA0+BQw4rHI6WIvzERyEAEuI1aLdjivM2wr6HFpqN2DxSujjieJLRvtmuXHtFzot4Kf3m3oz5OZcmd62n0NawdejqmgduaFwtf6JpoK0amiqh/4u/wm7QVmJqfewTHRvjOWRjmG17OFjZNJt5om+CkKHAk2SOc4ajVMEXvM7j9FkQchcGMznK4OYRoraYPumi4ePlCqfIBkJt3K2GD7poeHj5Qk8u6Vlo3EIQkiwUKens/fOE8M/mCmtQp6fN9YRw0nMExi9qBlo4aoxSWljpG0csfQiEZo7A9bvzL1cCnw51RSkTTU8UksjnsgBL4z0RBAABNvO3evHGI0zcOYWU9H08dmvZLFcvH+4H+61HYlLO5gpqeCGRpJzU8dnEWII8xa6dcbJZ275o6WBkkuIYhCDNmkMkEjWGPPoPw/iyk3+q0/tjCQxszcarTVta8jMCWl5LLNz5Mwacoue0gXOoC5ipqcYqITDUurJI3H4Htda418PmtP2SrP7rP/Sd/hUvGvbKs2MXrJKyule+o9oaxxZFIW2uy5t59/fqtMFP9lqdf9NNp2+7OiZJFLCQJonxk9mdpF1ra0UKkJ800FBOmmpREHv8Aw3fJWxwfdFDw8fKFUwkmM300Vs8H3TRcPHyhJZmohRNxCEJEIFCXp93zhHDScwU2qEvT8fvrCOGk5gmMXtQMtHGw+3eyQfY3RdF0Y6S2XPn78117ex9BBim1WFUe0FNTVEkkkmaJwBzMETj1h+YBc1NNTUUNKx1DFNHLEHuld8Rv22Pkus9GVHTwbWYRJTFr2SVErmPt1g3oH6H6pnytqLLR1LsJ2awfBMbxOp2Zgr/ZcUkhjhjiBdlzNaAPIXWni2wGD4ntRs+3D6eXDqOvpJKqspAS1zGs6OwA/ZJMmU+FjbVdOyXGoMAx+XZqnjnxMYxN0cctspHSNDu0juv3pKirp8M252dqcUMcGKYphstLUMa8uYHgxOaBfsGbO0eJISqnL0/78EOJx7avYahlrcGotkqeoZCHxNqRGwXlGl7/ABEXHxXvpcXUWEjN5d1zey7naL0abSUmJYlNT0bZqCMyTsqBK3WPV1st82a2lrdveuGFj8k/4VCvxdgNsW6YJWEnrBBBHesLWZRbKFpbIbJe0xu1HZ4q22D7ooeHj5QqiONonCwAsVbvB900XDx8oSeZpFxNxCEJEMFCPrAb5wjhpOYKblCHrA76wjhpOYJrD7kB5P1ItLiQATcDs17F7Oxla+j2ipJWyvjDc56riLEsIXhnsToJXQyiRvaOxdaSTTRhF0yTYdq6rDMPxCamfUTvNdI4RMnc3NmcLm4B/svLxuKix3GsOq6wyZpYXOqmPeXOcG5crb92riFxzcQnY12RxBc4uSCvlEwm/by5SfELBeKnaNvqT4Z2+Kekaoc2qoIWVD6fI6Fsjqp2pta+Xw+qj8aaJpN3E+JSg+a2hGMFwjNty2DimEpSmOR2UJIfdOH8JVv8H3RQ8PHyhU/kHu3flKuBg+6KHh4+ULnZ9VE18ZuIQhc40BQf6wIvjeD8LJzBTgoP9YHfeD8LJzBMYvagZ6IsP0TD4pSbaaJpXUsySHAiybeyO5MPb2qWXRkukSD9UrVLJQpTU4/NJa3epZYpIDST4FW6wfdNDw8fKFUST8F4/hKt3g+6aLh4+UJHM9BxNxCEJEIFB/rA78wfT91k5gpwUH+sDf7bwe3/ABZOYJjF7UDLRFROmixk/ROcfEapjie79V1DNAHG2tvokBuUwm6QeeqosztPj+qUFY2dUaGyfmsTfTzUIL3dv8kX8EgcCBYfzRooQWR3u3/JW7wfdFFw8fKFUKU+6f8AlKt7g+6aLh4+UJLM1EKJuIQhIhgoM9YU2xrBz/1ZOYIQmMXtQMtETseXk5rJHgNbcDVIhdP2CzHfqhOFy4C6EKLZRkv1rIGl7JEKLdEHg3F0gJKEKP2WJIbxO/KVb/Bt0UPDx8oQhJZmkFE3EIQkQj//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kGBwgHBgkIBwgKCgkLDRYPDQwMDRsUFRAWIB0iIiAdHx8kKDQsJCYxJx8fLT0tMTU3Ojo6Iys/RD84QzQ5OjcBCgoKDQwNGg8PGjclHyU3Nzc3Nzc3Nzc3Nzc3Nzc3Nzc3Nzc3Nzc3Nzc3Nzc3Nzc3Nzc3Nzc3Nzc3Nzc3Nzc3N//AABEIAGQAZAMBIgACEQEDEQH/xAAcAAABBAMBAAAAAAAAAAAAAAAAAQIHCAMEBgX/xAA+EAABAwIDBAYHBQcFAAAAAAABAAIDBBEFEiEGNXSyEyIxQVFhBwgUIzJxgRUlM3KhQkRikZOx0SRSVGSD/8QAGQEAAgMBAAAAAAAAAAAAAAAAAgQAAQMF/8QAIxEAAgICAgIBBQAAAAAAAAAAAAECEQQxITMDQbESEyIyUf/aAAwDAQACEQMRAD8AnFQx6d98YVwz+YKZ1C/p4P3xhPDv5gmMbtRUtHM0EdEMBpy6CmFS8Pd00sUb7nO8AHMRoA3xC87aMQOFJLBSQ0ucSBzIrEGzrA3AAOnfZe7s5jGA0+BQw4rHI6WIvzERyEAEuI1aLdjivM2wr6HFpqN2DxSujjieJLRvtmuXHtFzot4Kf3m3oz5OZcmd62n0NawdejqmgduaFwtf6JpoK0amiqh/4u/wm7QVmJqfewTHRvjOWRjmG17OFjZNJt5om+CkKHAk2SOc4ajVMEXvM7j9FkQchcGMznK4OYRoraYPumi4ePlCqfIBkJt3K2GD7poeHj5Qk8u6Vlo3EIQkiwUKens/fOE8M/mCmtQp6fN9YRw0nMExi9qBlo4aoxSWljpG0csfQiEZo7A9bvzL1cCnw51RSkTTU8UksjnsgBL4z0RBAABNvO3evHGI0zcOYWU9H08dmvZLFcvH+4H+61HYlLO5gpqeCGRpJzU8dnEWII8xa6dcbJZ275o6WBkkuIYhCDNmkMkEjWGPPoPw/iyk3+q0/tjCQxszcarTVta8jMCWl5LLNz5Mwacoue0gXOoC5ipqcYqITDUurJI3H4Htda418PmtP2SrP7rP/Sd/hUvGvbKs2MXrJKyule+o9oaxxZFIW2uy5t59/fqtMFP9lqdf9NNp2+7OiZJFLCQJonxk9mdpF1ra0UKkJ800FBOmmpREHv8Aw3fJWxwfdFDw8fKFUwkmM300Vs8H3TRcPHyhJZmohRNxCEJEIFCXp93zhHDScwU2qEvT8fvrCOGk5gmMXtQMtHGw+3eyQfY3RdF0Y6S2XPn78117ex9BBim1WFUe0FNTVEkkkmaJwBzMETj1h+YBc1NNTUUNKx1DFNHLEHuld8Rv22Pkus9GVHTwbWYRJTFr2SVErmPt1g3oH6H6pnytqLLR1LsJ2awfBMbxOp2Zgr/ZcUkhjhjiBdlzNaAPIXWni2wGD4ntRs+3D6eXDqOvpJKqspAS1zGs6OwA/ZJMmU+FjbVdOyXGoMAx+XZqnjnxMYxN0cctspHSNDu0juv3pKirp8M252dqcUMcGKYphstLUMa8uYHgxOaBfsGbO0eJISqnL0/78EOJx7avYahlrcGotkqeoZCHxNqRGwXlGl7/ABEXHxXvpcXUWEjN5d1zey7naL0abSUmJYlNT0bZqCMyTsqBK3WPV1st82a2lrdveuGFj8k/4VCvxdgNsW6YJWEnrBBBHesLWZRbKFpbIbJe0xu1HZ4q22D7ooeHj5QqiONonCwAsVbvB900XDx8oSeZpFxNxCEJEMFCPrAb5wjhpOYKblCHrA76wjhpOYJrD7kB5P1ItLiQATcDs17F7Oxla+j2ipJWyvjDc56riLEsIXhnsToJXQyiRvaOxdaSTTRhF0yTYdq6rDMPxCamfUTvNdI4RMnc3NmcLm4B/svLxuKix3GsOq6wyZpYXOqmPeXOcG5crb92riFxzcQnY12RxBc4uSCvlEwm/by5SfELBeKnaNvqT4Z2+Kekaoc2qoIWVD6fI6Fsjqp2pta+Xw+qj8aaJpN3E+JSg+a2hGMFwjNty2DimEpSmOR2UJIfdOH8JVv8H3RQ8PHyhU/kHu3flKuBg+6KHh4+ULnZ9VE18ZuIQhc40BQf6wIvjeD8LJzBTgoP9YHfeD8LJzBMYvagZ6IsP0TD4pSbaaJpXUsySHAiybeyO5MPb2qWXRkukSD9UrVLJQpTU4/NJa3epZYpIDST4FW6wfdNDw8fKFUST8F4/hKt3g+6aLh4+UJHM9BxNxCEJEIFB/rA78wfT91k5gpwUH+sDf7bwe3/ABZOYJjF7UDLRFROmixk/ROcfEapjie79V1DNAHG2tvokBuUwm6QeeqosztPj+qUFY2dUaGyfmsTfTzUIL3dv8kX8EgcCBYfzRooQWR3u3/JW7wfdFFw8fKFUKU+6f8AlKt7g+6aLh4+UJLM1EKJuIQhIhgoM9YU2xrBz/1ZOYIQmMXtQMtETseXk5rJHgNbcDVIhdP2CzHfqhOFy4C6EKLZRkv1rIGl7JEKLdEHg3F0gJKEKP2WJIbxO/KVb/Bt0UPDx8oQhJZmkFE3EIQkQj//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ata:image/jpeg;base64,/9j/4AAQSkZJRgABAQAAAQABAAD/2wCEAAkGBwgHBgkIBwgKCgkLDRYPDQwMDRsUFRAWIB0iIiAdHx8kKDQsJCYxJx8fLT0tMTU3Ojo6Iys/RD84QzQ5OjcBCgoKDQwNGg8PGjclHyU3Nzc3Nzc3Nzc3Nzc3Nzc3Nzc3Nzc3Nzc3Nzc3Nzc3Nzc3Nzc3Nzc3Nzc3Nzc3Nzc3N//AABEIAGQAZAMBIgACEQEDEQH/xAAcAAABBAMBAAAAAAAAAAAAAAAAAQIHCAMEBgX/xAA+EAABAwIDBAYHBQcFAAAAAAABAAIDBBEFEiEGNXSyEyIxQVFhBwgUIzJxgRUlM3KhQkRikZOx0SRSVGSD/8QAGQEAAgMBAAAAAAAAAAAAAAAAAgQAAQMF/8QAIxEAAgICAgIBBQAAAAAAAAAAAAECEQQxITMDQbESEyIyUf/aAAwDAQACEQMRAD8AnFQx6d98YVwz+YKZ1C/p4P3xhPDv5gmMbtRUtHM0EdEMBpy6CmFS8Pd00sUb7nO8AHMRoA3xC87aMQOFJLBSQ0ucSBzIrEGzrA3AAOnfZe7s5jGA0+BQw4rHI6WIvzERyEAEuI1aLdjivM2wr6HFpqN2DxSujjieJLRvtmuXHtFzot4Kf3m3oz5OZcmd62n0NawdejqmgduaFwtf6JpoK0amiqh/4u/wm7QVmJqfewTHRvjOWRjmG17OFjZNJt5om+CkKHAk2SOc4ajVMEXvM7j9FkQchcGMznK4OYRoraYPumi4ePlCqfIBkJt3K2GD7poeHj5Qk8u6Vlo3EIQkiwUKens/fOE8M/mCmtQp6fN9YRw0nMExi9qBlo4aoxSWljpG0csfQiEZo7A9bvzL1cCnw51RSkTTU8UksjnsgBL4z0RBAABNvO3evHGI0zcOYWU9H08dmvZLFcvH+4H+61HYlLO5gpqeCGRpJzU8dnEWII8xa6dcbJZ275o6WBkkuIYhCDNmkMkEjWGPPoPw/iyk3+q0/tjCQxszcarTVta8jMCWl5LLNz5Mwacoue0gXOoC5ipqcYqITDUurJI3H4Htda418PmtP2SrP7rP/Sd/hUvGvbKs2MXrJKyule+o9oaxxZFIW2uy5t59/fqtMFP9lqdf9NNp2+7OiZJFLCQJonxk9mdpF1ra0UKkJ800FBOmmpREHv8Aw3fJWxwfdFDw8fKFUwkmM300Vs8H3TRcPHyhJZmohRNxCEJEIFCXp93zhHDScwU2qEvT8fvrCOGk5gmMXtQMtHGw+3eyQfY3RdF0Y6S2XPn78117ex9BBim1WFUe0FNTVEkkkmaJwBzMETj1h+YBc1NNTUUNKx1DFNHLEHuld8Rv22Pkus9GVHTwbWYRJTFr2SVErmPt1g3oH6H6pnytqLLR1LsJ2awfBMbxOp2Zgr/ZcUkhjhjiBdlzNaAPIXWni2wGD4ntRs+3D6eXDqOvpJKqspAS1zGs6OwA/ZJMmU+FjbVdOyXGoMAx+XZqnjnxMYxN0cctspHSNDu0juv3pKirp8M252dqcUMcGKYphstLUMa8uYHgxOaBfsGbO0eJISqnL0/78EOJx7avYahlrcGotkqeoZCHxNqRGwXlGl7/ABEXHxXvpcXUWEjN5d1zey7naL0abSUmJYlNT0bZqCMyTsqBK3WPV1st82a2lrdveuGFj8k/4VCvxdgNsW6YJWEnrBBBHesLWZRbKFpbIbJe0xu1HZ4q22D7ooeHj5QqiONonCwAsVbvB900XDx8oSeZpFxNxCEJEMFCPrAb5wjhpOYKblCHrA76wjhpOYJrD7kB5P1ItLiQATcDs17F7Oxla+j2ipJWyvjDc56riLEsIXhnsToJXQyiRvaOxdaSTTRhF0yTYdq6rDMPxCamfUTvNdI4RMnc3NmcLm4B/svLxuKix3GsOq6wyZpYXOqmPeXOcG5crb92riFxzcQnY12RxBc4uSCvlEwm/by5SfELBeKnaNvqT4Z2+Kekaoc2qoIWVD6fI6Fsjqp2pta+Xw+qj8aaJpN3E+JSg+a2hGMFwjNty2DimEpSmOR2UJIfdOH8JVv8H3RQ8PHyhU/kHu3flKuBg+6KHh4+ULnZ9VE18ZuIQhc40BQf6wIvjeD8LJzBTgoP9YHfeD8LJzBMYvagZ6IsP0TD4pSbaaJpXUsySHAiybeyO5MPb2qWXRkukSD9UrVLJQpTU4/NJa3epZYpIDST4FW6wfdNDw8fKFUST8F4/hKt3g+6aLh4+UJHM9BxNxCEJEIFB/rA78wfT91k5gpwUH+sDf7bwe3/ABZOYJjF7UDLRFROmixk/ROcfEapjie79V1DNAHG2tvokBuUwm6QeeqosztPj+qUFY2dUaGyfmsTfTzUIL3dv8kX8EgcCBYfzRooQWR3u3/JW7wfdFFw8fKFUKU+6f8AlKt7g+6aLh4+UJLM1EKJuIQhIhgoM9YU2xrBz/1ZOYIQmMXtQMtETseXk5rJHgNbcDVIhdP2CzHfqhOFy4C6EKLZRkv1rIGl7JEKLdEHg3F0gJKEKP2WJIbxO/KVb/Bt0UPDx8oQhJZmkFE3EIQkQj//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204" name="Picture 12" descr="http://ecodes.biz/ecodes_support/free_resources/14FloridaDraft/images/2014_FL-Build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2282" y="2505075"/>
            <a:ext cx="952500" cy="1238250"/>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959338" y="3835147"/>
            <a:ext cx="1330325" cy="369332"/>
          </a:xfrm>
          <a:prstGeom prst="rect">
            <a:avLst/>
          </a:prstGeom>
          <a:noFill/>
        </p:spPr>
        <p:txBody>
          <a:bodyPr wrap="square" rtlCol="0">
            <a:spAutoFit/>
          </a:bodyPr>
          <a:lstStyle/>
          <a:p>
            <a:pPr algn="ctr"/>
            <a:r>
              <a:rPr lang="en-US" b="1" dirty="0" smtClean="0">
                <a:solidFill>
                  <a:schemeClr val="tx1"/>
                </a:solidFill>
                <a:effectLst>
                  <a:outerShdw blurRad="38100" dist="38100" dir="2700000" algn="tl">
                    <a:srgbClr val="000000">
                      <a:alpha val="43137"/>
                    </a:srgbClr>
                  </a:outerShdw>
                </a:effectLst>
              </a:rPr>
              <a:t>2017 FBC</a:t>
            </a:r>
            <a:endParaRPr lang="en-US" b="1" dirty="0">
              <a:solidFill>
                <a:schemeClr val="tx1"/>
              </a:solidFill>
              <a:effectLst>
                <a:outerShdw blurRad="38100" dist="38100" dir="2700000" algn="tl">
                  <a:srgbClr val="000000">
                    <a:alpha val="43137"/>
                  </a:srgbClr>
                </a:outerShdw>
              </a:effectLst>
            </a:endParaRPr>
          </a:p>
        </p:txBody>
      </p:sp>
      <p:sp>
        <p:nvSpPr>
          <p:cNvPr id="29" name="TextBox 28"/>
          <p:cNvSpPr txBox="1"/>
          <p:nvPr/>
        </p:nvSpPr>
        <p:spPr>
          <a:xfrm>
            <a:off x="6021752" y="3807320"/>
            <a:ext cx="2793559" cy="338554"/>
          </a:xfrm>
          <a:prstGeom prst="rect">
            <a:avLst/>
          </a:prstGeom>
          <a:noFill/>
        </p:spPr>
        <p:txBody>
          <a:bodyPr wrap="square" rtlCol="0">
            <a:spAutoFit/>
          </a:bodyPr>
          <a:lstStyle/>
          <a:p>
            <a:pPr algn="ctr"/>
            <a:r>
              <a:rPr lang="en-US" sz="1600" b="1" dirty="0" smtClean="0">
                <a:solidFill>
                  <a:schemeClr val="tx1"/>
                </a:solidFill>
                <a:effectLst>
                  <a:outerShdw blurRad="38100" dist="38100" dir="2700000" algn="tl">
                    <a:srgbClr val="000000">
                      <a:alpha val="43137"/>
                    </a:srgbClr>
                  </a:outerShdw>
                </a:effectLst>
              </a:rPr>
              <a:t>7</a:t>
            </a:r>
            <a:r>
              <a:rPr lang="en-US" sz="1600" b="1" baseline="30000" dirty="0" smtClean="0">
                <a:solidFill>
                  <a:schemeClr val="tx1"/>
                </a:solidFill>
                <a:effectLst>
                  <a:outerShdw blurRad="38100" dist="38100" dir="2700000" algn="tl">
                    <a:srgbClr val="000000">
                      <a:alpha val="43137"/>
                    </a:srgbClr>
                  </a:outerShdw>
                </a:effectLst>
              </a:rPr>
              <a:t>th</a:t>
            </a:r>
            <a:r>
              <a:rPr lang="en-US" sz="1600" b="1" dirty="0" smtClean="0">
                <a:solidFill>
                  <a:schemeClr val="tx1"/>
                </a:solidFill>
                <a:effectLst>
                  <a:outerShdw blurRad="38100" dist="38100" dir="2700000" algn="tl">
                    <a:srgbClr val="000000">
                      <a:alpha val="43137"/>
                    </a:srgbClr>
                  </a:outerShdw>
                </a:effectLst>
              </a:rPr>
              <a:t> Edition (2020) FBC</a:t>
            </a:r>
            <a:endParaRPr lang="en-US" sz="1600" b="1" dirty="0">
              <a:solidFill>
                <a:schemeClr val="tx1"/>
              </a:solidFill>
              <a:effectLst>
                <a:outerShdw blurRad="38100" dist="38100" dir="2700000" algn="tl">
                  <a:srgbClr val="000000">
                    <a:alpha val="43137"/>
                  </a:srgbClr>
                </a:outerShdw>
              </a:effectLst>
            </a:endParaRPr>
          </a:p>
        </p:txBody>
      </p:sp>
      <p:sp>
        <p:nvSpPr>
          <p:cNvPr id="14" name="Right Arrow 13"/>
          <p:cNvSpPr/>
          <p:nvPr/>
        </p:nvSpPr>
        <p:spPr>
          <a:xfrm>
            <a:off x="7772400" y="2901885"/>
            <a:ext cx="3429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ight Arrow 21"/>
          <p:cNvSpPr/>
          <p:nvPr/>
        </p:nvSpPr>
        <p:spPr>
          <a:xfrm>
            <a:off x="6400800" y="2895600"/>
            <a:ext cx="503382"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Left-Right Arrow 22"/>
          <p:cNvSpPr/>
          <p:nvPr/>
        </p:nvSpPr>
        <p:spPr>
          <a:xfrm rot="5400000">
            <a:off x="5454413" y="3148840"/>
            <a:ext cx="1592329" cy="304800"/>
          </a:xfrm>
          <a:prstGeom prst="leftRight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smtClean="0">
                <a:effectLst>
                  <a:outerShdw blurRad="38100" dist="38100" dir="2700000" algn="tl">
                    <a:srgbClr val="000000">
                      <a:alpha val="43137"/>
                    </a:srgbClr>
                  </a:outerShdw>
                </a:effectLst>
              </a:rPr>
              <a:t>15 months</a:t>
            </a:r>
            <a:endParaRPr lang="en-US" sz="1400" b="1" dirty="0">
              <a:effectLst>
                <a:outerShdw blurRad="38100" dist="38100" dir="2700000" algn="tl">
                  <a:srgbClr val="000000">
                    <a:alpha val="43137"/>
                  </a:srgbClr>
                </a:outerShdw>
              </a:effectLst>
            </a:endParaRPr>
          </a:p>
        </p:txBody>
      </p:sp>
      <p:pic>
        <p:nvPicPr>
          <p:cNvPr id="1026" name="Picture 2" descr="Florida Building Code - Building, Sixth Edition (2017) (Cover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4682" y="2831970"/>
            <a:ext cx="901830" cy="901830"/>
          </a:xfrm>
          <a:prstGeom prst="rect">
            <a:avLst/>
          </a:prstGeom>
          <a:noFill/>
          <a:extLst>
            <a:ext uri="{909E8E84-426E-40DD-AFC4-6F175D3DCCD1}">
              <a14:hiddenFill xmlns:a14="http://schemas.microsoft.com/office/drawing/2010/main">
                <a:solidFill>
                  <a:srgbClr val="FFFFFF"/>
                </a:solidFill>
              </a14:hiddenFill>
            </a:ext>
          </a:extLst>
        </p:spPr>
      </p:pic>
      <p:sp>
        <p:nvSpPr>
          <p:cNvPr id="16" name="Plus 15"/>
          <p:cNvSpPr/>
          <p:nvPr/>
        </p:nvSpPr>
        <p:spPr>
          <a:xfrm>
            <a:off x="2057400" y="3060806"/>
            <a:ext cx="383178" cy="368430"/>
          </a:xfrm>
          <a:prstGeom prst="mathPlus">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extBox 7"/>
          <p:cNvSpPr txBox="1"/>
          <p:nvPr/>
        </p:nvSpPr>
        <p:spPr>
          <a:xfrm>
            <a:off x="41865" y="2667000"/>
            <a:ext cx="988829" cy="1200329"/>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rPr>
              <a:t>Step 1</a:t>
            </a:r>
          </a:p>
          <a:p>
            <a:r>
              <a:rPr lang="en-US" sz="2400" b="1" dirty="0" smtClean="0">
                <a:effectLst>
                  <a:outerShdw blurRad="38100" dist="38100" dir="2700000" algn="tl">
                    <a:srgbClr val="000000">
                      <a:alpha val="43137"/>
                    </a:srgbClr>
                  </a:outerShdw>
                </a:effectLst>
              </a:rPr>
              <a:t>    +</a:t>
            </a:r>
          </a:p>
          <a:p>
            <a:r>
              <a:rPr lang="en-US" sz="2400" b="1" dirty="0" smtClean="0">
                <a:effectLst>
                  <a:outerShdw blurRad="38100" dist="38100" dir="2700000" algn="tl">
                    <a:srgbClr val="000000">
                      <a:alpha val="43137"/>
                    </a:srgbClr>
                  </a:outerShdw>
                </a:effectLst>
              </a:rPr>
              <a:t>Step 2</a:t>
            </a:r>
            <a:endParaRPr lang="en-US" sz="2400" b="1" dirty="0">
              <a:effectLst>
                <a:outerShdw blurRad="38100" dist="38100" dir="2700000" algn="tl">
                  <a:srgbClr val="000000">
                    <a:alpha val="43137"/>
                  </a:srgbClr>
                </a:outerShdw>
              </a:effectLst>
            </a:endParaRPr>
          </a:p>
        </p:txBody>
      </p:sp>
      <p:sp>
        <p:nvSpPr>
          <p:cNvPr id="10" name="Left Arrow 9"/>
          <p:cNvSpPr/>
          <p:nvPr/>
        </p:nvSpPr>
        <p:spPr>
          <a:xfrm>
            <a:off x="75712" y="4134444"/>
            <a:ext cx="841863" cy="671552"/>
          </a:xfrm>
          <a:prstGeom prst="leftArrow">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900" dirty="0" smtClean="0">
                <a:effectLst>
                  <a:outerShdw blurRad="38100" dist="38100" dir="2700000" algn="tl">
                    <a:srgbClr val="000000">
                      <a:alpha val="43137"/>
                    </a:srgbClr>
                  </a:outerShdw>
                </a:effectLst>
              </a:rPr>
              <a:t>26 Months</a:t>
            </a:r>
            <a:endParaRPr lang="en-US" sz="900" dirty="0">
              <a:effectLst>
                <a:outerShdw blurRad="38100" dist="38100" dir="2700000" algn="tl">
                  <a:srgbClr val="000000">
                    <a:alpha val="43137"/>
                  </a:srgbClr>
                </a:outerShdw>
              </a:effectLst>
            </a:endParaRPr>
          </a:p>
        </p:txBody>
      </p:sp>
      <p:sp>
        <p:nvSpPr>
          <p:cNvPr id="11" name="Right Arrow 10"/>
          <p:cNvSpPr/>
          <p:nvPr/>
        </p:nvSpPr>
        <p:spPr>
          <a:xfrm>
            <a:off x="917575" y="4145874"/>
            <a:ext cx="7832056" cy="648692"/>
          </a:xfrm>
          <a:prstGeom prst="rightArrow">
            <a:avLst/>
          </a:prstGeom>
          <a:solidFill>
            <a:srgbClr val="D6540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15 Months</a:t>
            </a:r>
            <a:endParaRPr lang="en-US" b="1" dirty="0">
              <a:effectLst>
                <a:outerShdw blurRad="38100" dist="38100" dir="2700000" algn="tl">
                  <a:srgbClr val="000000">
                    <a:alpha val="43137"/>
                  </a:srgbClr>
                </a:outerShdw>
              </a:effectLst>
            </a:endParaRPr>
          </a:p>
        </p:txBody>
      </p:sp>
      <p:cxnSp>
        <p:nvCxnSpPr>
          <p:cNvPr id="15" name="Straight Connector 14"/>
          <p:cNvCxnSpPr/>
          <p:nvPr/>
        </p:nvCxnSpPr>
        <p:spPr>
          <a:xfrm>
            <a:off x="959338" y="1676400"/>
            <a:ext cx="0" cy="266700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4" name="Plus 23"/>
          <p:cNvSpPr/>
          <p:nvPr/>
        </p:nvSpPr>
        <p:spPr>
          <a:xfrm>
            <a:off x="763994" y="3048000"/>
            <a:ext cx="390688" cy="381236"/>
          </a:xfrm>
          <a:prstGeom prst="mathPlus">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Footer Placeholder 24"/>
          <p:cNvSpPr>
            <a:spLocks noGrp="1"/>
          </p:cNvSpPr>
          <p:nvPr>
            <p:ph type="ftr" sz="quarter" idx="11"/>
          </p:nvPr>
        </p:nvSpPr>
        <p:spPr/>
        <p:txBody>
          <a:bodyPr/>
          <a:lstStyle/>
          <a:p>
            <a:r>
              <a:rPr lang="en-US" smtClean="0"/>
              <a:t>Codes and Standards</a:t>
            </a:r>
            <a:endParaRPr lang="en-US"/>
          </a:p>
        </p:txBody>
      </p:sp>
    </p:spTree>
    <p:extLst>
      <p:ext uri="{BB962C8B-B14F-4D97-AF65-F5344CB8AC3E}">
        <p14:creationId xmlns:p14="http://schemas.microsoft.com/office/powerpoint/2010/main" val="2482507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2720</TotalTime>
  <Words>629</Words>
  <Application>Microsoft Office PowerPoint</Application>
  <PresentationFormat>On-screen Show (4:3)</PresentationFormat>
  <Paragraphs>141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Florida Statute (HB 1021)</vt:lpstr>
      <vt:lpstr>Florida Statute (HB 1021) - continued</vt:lpstr>
      <vt:lpstr>Florida Statute (HB 1021) - continued</vt:lpstr>
      <vt:lpstr>Florida Statute (HB 1021) - continued</vt:lpstr>
      <vt:lpstr>62G20-2.002 Statewide Amendments to the Florida Building Code</vt:lpstr>
      <vt:lpstr>Triennial Update</vt:lpstr>
      <vt:lpstr>PowerPoint Presentation</vt:lpstr>
    </vt:vector>
  </TitlesOfParts>
  <Company>Department of Business and Professional Regulation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Bigelow, Joe</dc:creator>
  <cp:lastModifiedBy>Bigelow, Joe</cp:lastModifiedBy>
  <cp:revision>32</cp:revision>
  <cp:lastPrinted>2017-07-27T12:51:56Z</cp:lastPrinted>
  <dcterms:created xsi:type="dcterms:W3CDTF">2017-07-25T14:37:12Z</dcterms:created>
  <dcterms:modified xsi:type="dcterms:W3CDTF">2017-07-27T13:46:03Z</dcterms:modified>
</cp:coreProperties>
</file>