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DFA1-5A04-4CC9-A3F7-C1F6ED395766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F5C555-DD9F-4A0E-9651-ECCBD2394A85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1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 Selects 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2021 I-Codes “model Codes” and 2020 NEC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2/09/2021</a:t>
          </a:r>
        </a:p>
      </dgm:t>
    </dgm:pt>
    <dgm:pt modelId="{FF95FB2B-DC38-4980-8758-69321B6BC2CD}" type="parTrans" cxnId="{F9DC71F8-CE67-40F0-9A2C-4468833E19E9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90FB621B-3C93-4F21-8F79-F13C137A0D65}" type="sibTrans" cxnId="{F9DC71F8-CE67-40F0-9A2C-4468833E19E9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4B317E07-F9B6-4DE1-976E-F1E9B10F4253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eaLnBrk="1" latinLnBrk="0"/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2</a:t>
          </a:r>
        </a:p>
        <a:p>
          <a:pPr eaLnBrk="1" latinLnBrk="0"/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ICC </a:t>
          </a:r>
        </a:p>
        <a:p>
          <a:pPr eaLnBrk="1" latinLnBrk="0"/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POSTS Complete listing of the code changes to the I Codes Online</a:t>
          </a:r>
        </a:p>
        <a:p>
          <a:pPr eaLnBrk="1" latinLnBrk="0"/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2/25/2021</a:t>
          </a:r>
        </a:p>
      </dgm:t>
    </dgm:pt>
    <dgm:pt modelId="{FA2F545A-5464-4C80-8A60-D3B739551534}" type="parTrans" cxnId="{3AEAEDD0-0554-44DF-B3ED-3DC7322DD29D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AD171DCF-66CD-434A-A44C-D5C3C9408D6D}" type="sibTrans" cxnId="{3AEAEDD0-0554-44DF-B3ED-3DC7322DD29D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26CE6E8C-0430-4B9E-88CF-CA215F586B4B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3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STAFF</a:t>
          </a:r>
        </a:p>
        <a:p>
          <a:r>
            <a:rPr lang="en-US" sz="1200" b="1" dirty="0">
              <a:solidFill>
                <a:srgbClr val="002060"/>
              </a:solidFill>
            </a:rPr>
            <a:t>post on Commission website/Building Code Information System (BCIS) analysis of the 2021 I-Code changes</a:t>
          </a:r>
          <a:r>
            <a:rPr lang="en-US" sz="1200" b="1" dirty="0">
              <a:solidFill>
                <a:schemeClr val="accent5">
                  <a:lumMod val="50000"/>
                </a:schemeClr>
              </a:solidFill>
            </a:rPr>
            <a:t>. Start of the 45 Day </a:t>
          </a:r>
          <a:r>
            <a:rPr lang="en-US" sz="1200" b="1" dirty="0">
              <a:solidFill>
                <a:schemeClr val="accent1">
                  <a:lumMod val="75000"/>
                </a:schemeClr>
              </a:solidFill>
            </a:rPr>
            <a:t>comment period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5/17/2021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End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7/1/2021</a:t>
          </a:r>
        </a:p>
      </dgm:t>
    </dgm:pt>
    <dgm:pt modelId="{82F250CE-C8C4-477C-9C13-19453958DEB1}" type="parTrans" cxnId="{9E696451-AF6E-440C-8C82-8F148491EE40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7FEA8877-7B37-41D8-8C19-011CAED7D02D}" type="sibTrans" cxnId="{9E696451-AF6E-440C-8C82-8F148491EE40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6256E826-B946-4F1E-8643-59561BAFB69E}">
      <dgm:prSet phldrT="[Text]" custT="1"/>
      <dgm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5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Analysis of the 2021 I-Codes changes with public comments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Tracking/detail Reports  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8/2/2021</a:t>
          </a:r>
        </a:p>
      </dgm:t>
    </dgm:pt>
    <dgm:pt modelId="{5E1AD289-6A9F-4A87-86C4-5233AC652D6F}" type="parTrans" cxnId="{5AA7E8D0-A1EE-4773-A953-103124EE2893}">
      <dgm:prSet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F7C573F2-4262-4643-A50F-7A23387D2B08}" type="sibTrans" cxnId="{5AA7E8D0-A1EE-4773-A953-103124EE2893}">
      <dgm:prSet custT="1"/>
      <dgm:spPr/>
      <dgm:t>
        <a:bodyPr/>
        <a:lstStyle/>
        <a:p>
          <a:endParaRPr lang="en-US" sz="1200" b="1" cap="none" spc="0">
            <a:ln w="0"/>
            <a:solidFill>
              <a:schemeClr val="tx1"/>
            </a:solidFill>
            <a:effectLst/>
          </a:endParaRPr>
        </a:p>
      </dgm:t>
    </dgm:pt>
    <dgm:pt modelId="{076BBF46-B4A3-4F41-BB66-2E2ECE336DDF}">
      <dgm:prSet phldrT="[Text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7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considers 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TACs’ recommendations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12/14-15/2021</a:t>
          </a:r>
        </a:p>
      </dgm:t>
    </dgm:pt>
    <dgm:pt modelId="{B4C5A1DE-3848-49C0-A507-269F129A59DB}" type="parTrans" cxnId="{F136DB86-4D3D-4820-AAAE-745454DAE822}">
      <dgm:prSet/>
      <dgm:spPr/>
      <dgm:t>
        <a:bodyPr/>
        <a:lstStyle/>
        <a:p>
          <a:endParaRPr lang="en-US" sz="1200"/>
        </a:p>
      </dgm:t>
    </dgm:pt>
    <dgm:pt modelId="{127131E7-194D-4FA6-A4D0-506AC4D418DF}" type="sibTrans" cxnId="{F136DB86-4D3D-4820-AAAE-745454DAE822}">
      <dgm:prSet/>
      <dgm:spPr/>
      <dgm:t>
        <a:bodyPr/>
        <a:lstStyle/>
        <a:p>
          <a:endParaRPr lang="en-US" sz="1200"/>
        </a:p>
      </dgm:t>
    </dgm:pt>
    <dgm:pt modelId="{66AE146D-7CF1-4FC6-B93C-8BB9617BEB5E}">
      <dgm:prSet phldrT="[Text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8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Commission’s recommendations online</a:t>
          </a: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1/3/2022</a:t>
          </a:r>
        </a:p>
      </dgm:t>
    </dgm:pt>
    <dgm:pt modelId="{1BA6EDE2-86AF-47DC-9D8E-A9F8F860AA3D}" type="parTrans" cxnId="{10B0FD1D-6D56-4B87-9965-7FB85E54EA15}">
      <dgm:prSet/>
      <dgm:spPr/>
      <dgm:t>
        <a:bodyPr/>
        <a:lstStyle/>
        <a:p>
          <a:endParaRPr lang="en-US" sz="1200"/>
        </a:p>
      </dgm:t>
    </dgm:pt>
    <dgm:pt modelId="{722E20A3-0248-4E13-B5B6-1CC392E5B780}" type="sibTrans" cxnId="{10B0FD1D-6D56-4B87-9965-7FB85E54EA15}">
      <dgm:prSet/>
      <dgm:spPr/>
      <dgm:t>
        <a:bodyPr/>
        <a:lstStyle/>
        <a:p>
          <a:endParaRPr lang="en-US" sz="1200"/>
        </a:p>
      </dgm:t>
    </dgm:pt>
    <dgm:pt modelId="{AD7BF0AB-1F2F-4FD8-8DF2-C8E4AE0D24D8}">
      <dgm:prSet phldrT="[Text]"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6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TACs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Review the 2021 changes to the I-Codes and make recommendation to the Commission </a:t>
          </a:r>
        </a:p>
        <a:p>
          <a:r>
            <a:rPr lang="en-US" sz="1200" b="1" cap="none" spc="0" dirty="0">
              <a:ln w="0"/>
              <a:solidFill>
                <a:schemeClr val="tx1"/>
              </a:solidFill>
              <a:effectLst/>
            </a:rPr>
            <a:t> </a:t>
          </a:r>
        </a:p>
        <a:p>
          <a:endParaRPr lang="en-US" sz="1200" b="1" cap="none" spc="0" dirty="0">
            <a:ln w="0"/>
            <a:solidFill>
              <a:schemeClr val="tx1"/>
            </a:solidFill>
            <a:effectLst/>
          </a:endParaRPr>
        </a:p>
        <a:p>
          <a:r>
            <a:rPr lang="en-US" sz="1400" b="1" cap="none" spc="0" dirty="0">
              <a:ln w="0"/>
              <a:solidFill>
                <a:schemeClr val="tx1"/>
              </a:solidFill>
              <a:effectLst/>
            </a:rPr>
            <a:t>9/24-29/2021</a:t>
          </a:r>
        </a:p>
      </dgm:t>
    </dgm:pt>
    <dgm:pt modelId="{D62C4E7A-2DBC-4684-949C-45448AEA1405}" type="parTrans" cxnId="{61E2E542-3B8D-4DEE-AB49-FD759E15A9CF}">
      <dgm:prSet/>
      <dgm:spPr/>
      <dgm:t>
        <a:bodyPr/>
        <a:lstStyle/>
        <a:p>
          <a:endParaRPr lang="en-US" sz="1200"/>
        </a:p>
      </dgm:t>
    </dgm:pt>
    <dgm:pt modelId="{603EABE6-DDF1-466F-947B-366ADFCC1D5C}" type="sibTrans" cxnId="{61E2E542-3B8D-4DEE-AB49-FD759E15A9CF}">
      <dgm:prSet/>
      <dgm:spPr/>
      <dgm:t>
        <a:bodyPr/>
        <a:lstStyle/>
        <a:p>
          <a:endParaRPr lang="en-US" sz="1200"/>
        </a:p>
      </dgm:t>
    </dgm:pt>
    <dgm:pt modelId="{EB0A7ED3-BE69-46D9-8E5A-3EF386F53647}">
      <dgm:prSet cust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100" b="1" dirty="0">
            <a:solidFill>
              <a:schemeClr val="accent5">
                <a:lumMod val="50000"/>
              </a:schemeClr>
            </a:solidFill>
          </a:endParaRPr>
        </a:p>
        <a:p>
          <a:r>
            <a:rPr lang="en-US" sz="1100" b="1" dirty="0">
              <a:solidFill>
                <a:schemeClr val="accent5">
                  <a:lumMod val="50000"/>
                </a:schemeClr>
              </a:solidFill>
            </a:rPr>
            <a:t>4</a:t>
          </a:r>
        </a:p>
        <a:p>
          <a:r>
            <a:rPr lang="en-US" sz="1100" b="1" dirty="0">
              <a:solidFill>
                <a:schemeClr val="accent5">
                  <a:lumMod val="50000"/>
                </a:schemeClr>
              </a:solidFill>
            </a:rPr>
            <a:t>Residential Construction Cost Impact Workgroup (RCCIWG) reviews the 2021 changes to the International Residential Code (IRC) and provides comments to the Commission’s TACs on impactful code changes</a:t>
          </a:r>
        </a:p>
        <a:p>
          <a:r>
            <a:rPr lang="en-US" sz="1400" b="1" dirty="0">
              <a:solidFill>
                <a:schemeClr val="accent5">
                  <a:lumMod val="50000"/>
                </a:schemeClr>
              </a:solidFill>
            </a:rPr>
            <a:t>During the 45 day comment period </a:t>
          </a:r>
        </a:p>
        <a:p>
          <a:endParaRPr lang="en-US" sz="1100" b="1" dirty="0">
            <a:solidFill>
              <a:schemeClr val="accent5">
                <a:lumMod val="50000"/>
              </a:schemeClr>
            </a:solidFill>
          </a:endParaRPr>
        </a:p>
      </dgm:t>
    </dgm:pt>
    <dgm:pt modelId="{DCCCC97E-9F35-4E7E-86E1-0813FFFA37A5}" type="parTrans" cxnId="{1D4F8C1F-0110-4A76-949C-CD16834072F1}">
      <dgm:prSet/>
      <dgm:spPr/>
      <dgm:t>
        <a:bodyPr/>
        <a:lstStyle/>
        <a:p>
          <a:endParaRPr lang="en-US"/>
        </a:p>
      </dgm:t>
    </dgm:pt>
    <dgm:pt modelId="{B4021BCE-DD67-422D-B4B7-DB0B92BAD793}" type="sibTrans" cxnId="{1D4F8C1F-0110-4A76-949C-CD16834072F1}">
      <dgm:prSet/>
      <dgm:spPr/>
      <dgm:t>
        <a:bodyPr/>
        <a:lstStyle/>
        <a:p>
          <a:endParaRPr lang="en-US"/>
        </a:p>
      </dgm:t>
    </dgm:pt>
    <dgm:pt modelId="{BDDF106A-B71A-4B90-8D37-81A8D21A956D}" type="pres">
      <dgm:prSet presAssocID="{10DFDFA1-5A04-4CC9-A3F7-C1F6ED39576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759C3-2369-40B1-9073-0CE6750D9E4A}" type="pres">
      <dgm:prSet presAssocID="{10DFDFA1-5A04-4CC9-A3F7-C1F6ED395766}" presName="arrow" presStyleLbl="bgShp" presStyleIdx="0" presStyleCnt="1" custScaleX="117647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63EEBF6-9185-43BC-B3A2-7F20338955D6}" type="pres">
      <dgm:prSet presAssocID="{10DFDFA1-5A04-4CC9-A3F7-C1F6ED395766}" presName="linearProcess" presStyleCnt="0"/>
      <dgm:spPr/>
    </dgm:pt>
    <dgm:pt modelId="{B39815FE-DDAA-4603-923B-263C52ED6803}" type="pres">
      <dgm:prSet presAssocID="{02F5C555-DD9F-4A0E-9651-ECCBD2394A85}" presName="textNode" presStyleLbl="node1" presStyleIdx="0" presStyleCnt="8" custScaleX="75732" custScaleY="139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EDE68-9C57-4509-9DCB-20609C2B7934}" type="pres">
      <dgm:prSet presAssocID="{90FB621B-3C93-4F21-8F79-F13C137A0D65}" presName="sibTrans" presStyleCnt="0"/>
      <dgm:spPr/>
    </dgm:pt>
    <dgm:pt modelId="{09F41249-3D0F-4160-B594-34CFDB75713C}" type="pres">
      <dgm:prSet presAssocID="{4B317E07-F9B6-4DE1-976E-F1E9B10F4253}" presName="textNode" presStyleLbl="node1" presStyleIdx="1" presStyleCnt="8" custScaleX="69294" custScaleY="142533" custLinFactNeighborX="-42923" custLinFactNeighborY="-1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41913-B317-42E5-9E29-148D9557D732}" type="pres">
      <dgm:prSet presAssocID="{AD171DCF-66CD-434A-A44C-D5C3C9408D6D}" presName="sibTrans" presStyleCnt="0"/>
      <dgm:spPr/>
    </dgm:pt>
    <dgm:pt modelId="{F06D345D-7933-42A2-9383-76B46E4B0E6C}" type="pres">
      <dgm:prSet presAssocID="{26CE6E8C-0430-4B9E-88CF-CA215F586B4B}" presName="textNode" presStyleLbl="node1" presStyleIdx="2" presStyleCnt="8" custScaleX="76497" custScaleY="172777" custLinFactNeighborX="-82166" custLinFactNeighborY="8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A8210-6CAA-4101-B8A0-18C0182C2825}" type="pres">
      <dgm:prSet presAssocID="{7FEA8877-7B37-41D8-8C19-011CAED7D02D}" presName="sibTrans" presStyleCnt="0"/>
      <dgm:spPr/>
    </dgm:pt>
    <dgm:pt modelId="{F79A9799-DAA1-4B9D-A497-E1B0C2698E27}" type="pres">
      <dgm:prSet presAssocID="{EB0A7ED3-BE69-46D9-8E5A-3EF386F53647}" presName="textNode" presStyleLbl="node1" presStyleIdx="3" presStyleCnt="8" custScaleX="97476" custScaleY="161660" custLinFactNeighborX="-87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A53DA-629E-4102-8CF7-9471C1261D54}" type="pres">
      <dgm:prSet presAssocID="{B4021BCE-DD67-422D-B4B7-DB0B92BAD793}" presName="sibTrans" presStyleCnt="0"/>
      <dgm:spPr/>
    </dgm:pt>
    <dgm:pt modelId="{9145C102-70D0-46FA-8BD9-10F7EA4825C3}" type="pres">
      <dgm:prSet presAssocID="{6256E826-B946-4F1E-8643-59561BAFB69E}" presName="textNode" presStyleLbl="node1" presStyleIdx="4" presStyleCnt="8" custScaleX="78959" custScaleY="135214" custLinFactX="-14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3092F-A86B-4131-BDC3-2F848ADCEC37}" type="pres">
      <dgm:prSet presAssocID="{F7C573F2-4262-4643-A50F-7A23387D2B08}" presName="sibTrans" presStyleCnt="0"/>
      <dgm:spPr/>
    </dgm:pt>
    <dgm:pt modelId="{1705EEAC-EECF-496A-8D8C-9CD3297B93F5}" type="pres">
      <dgm:prSet presAssocID="{076BBF46-B4A3-4F41-BB66-2E2ECE336DDF}" presName="textNode" presStyleLbl="node1" presStyleIdx="5" presStyleCnt="8" custScaleX="60992" custLinFactX="74914" custLinFactNeighborX="100000" custLinFactNeighborY="-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6B490-0392-432E-974F-D1BAD20776B8}" type="pres">
      <dgm:prSet presAssocID="{127131E7-194D-4FA6-A4D0-506AC4D418DF}" presName="sibTrans" presStyleCnt="0"/>
      <dgm:spPr/>
    </dgm:pt>
    <dgm:pt modelId="{1A47FF0A-D696-4CC0-B1C6-D2FA7A9CB16D}" type="pres">
      <dgm:prSet presAssocID="{66AE146D-7CF1-4FC6-B93C-8BB9617BEB5E}" presName="textNode" presStyleLbl="node1" presStyleIdx="6" presStyleCnt="8" custLinFactX="70575" custLinFactNeighborX="100000" custLinFactNeighborY="-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C0024-96E1-41D4-A206-95B38674E2A9}" type="pres">
      <dgm:prSet presAssocID="{722E20A3-0248-4E13-B5B6-1CC392E5B780}" presName="sibTrans" presStyleCnt="0"/>
      <dgm:spPr/>
    </dgm:pt>
    <dgm:pt modelId="{9D486D46-44F0-401B-9EC7-B2183378323A}" type="pres">
      <dgm:prSet presAssocID="{AD7BF0AB-1F2F-4FD8-8DF2-C8E4AE0D24D8}" presName="textNode" presStyleLbl="node1" presStyleIdx="7" presStyleCnt="8" custScaleX="92148" custScaleY="118027" custLinFactX="-173883" custLinFactNeighborX="-200000" custLinFactNeighborY="-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6DB86-4D3D-4820-AAAE-745454DAE822}" srcId="{10DFDFA1-5A04-4CC9-A3F7-C1F6ED395766}" destId="{076BBF46-B4A3-4F41-BB66-2E2ECE336DDF}" srcOrd="5" destOrd="0" parTransId="{B4C5A1DE-3848-49C0-A507-269F129A59DB}" sibTransId="{127131E7-194D-4FA6-A4D0-506AC4D418DF}"/>
    <dgm:cxn modelId="{B2E53DCD-8ECA-48C7-BF8D-8C5D354FC9B1}" type="presOf" srcId="{10DFDFA1-5A04-4CC9-A3F7-C1F6ED395766}" destId="{BDDF106A-B71A-4B90-8D37-81A8D21A956D}" srcOrd="0" destOrd="0" presId="urn:microsoft.com/office/officeart/2005/8/layout/hProcess9"/>
    <dgm:cxn modelId="{42499166-47CE-4BC0-97CF-DC796DC77E3C}" type="presOf" srcId="{4B317E07-F9B6-4DE1-976E-F1E9B10F4253}" destId="{09F41249-3D0F-4160-B594-34CFDB75713C}" srcOrd="0" destOrd="0" presId="urn:microsoft.com/office/officeart/2005/8/layout/hProcess9"/>
    <dgm:cxn modelId="{1D4F8C1F-0110-4A76-949C-CD16834072F1}" srcId="{10DFDFA1-5A04-4CC9-A3F7-C1F6ED395766}" destId="{EB0A7ED3-BE69-46D9-8E5A-3EF386F53647}" srcOrd="3" destOrd="0" parTransId="{DCCCC97E-9F35-4E7E-86E1-0813FFFA37A5}" sibTransId="{B4021BCE-DD67-422D-B4B7-DB0B92BAD793}"/>
    <dgm:cxn modelId="{10B0FD1D-6D56-4B87-9965-7FB85E54EA15}" srcId="{10DFDFA1-5A04-4CC9-A3F7-C1F6ED395766}" destId="{66AE146D-7CF1-4FC6-B93C-8BB9617BEB5E}" srcOrd="6" destOrd="0" parTransId="{1BA6EDE2-86AF-47DC-9D8E-A9F8F860AA3D}" sibTransId="{722E20A3-0248-4E13-B5B6-1CC392E5B780}"/>
    <dgm:cxn modelId="{F22A2A96-7975-4A5E-8D8D-555D3CDE8A75}" type="presOf" srcId="{EB0A7ED3-BE69-46D9-8E5A-3EF386F53647}" destId="{F79A9799-DAA1-4B9D-A497-E1B0C2698E27}" srcOrd="0" destOrd="0" presId="urn:microsoft.com/office/officeart/2005/8/layout/hProcess9"/>
    <dgm:cxn modelId="{2FB714DE-09CC-4EF2-8CCE-D0143931026E}" type="presOf" srcId="{076BBF46-B4A3-4F41-BB66-2E2ECE336DDF}" destId="{1705EEAC-EECF-496A-8D8C-9CD3297B93F5}" srcOrd="0" destOrd="0" presId="urn:microsoft.com/office/officeart/2005/8/layout/hProcess9"/>
    <dgm:cxn modelId="{67CE1394-5940-4393-A551-1030DBFD8242}" type="presOf" srcId="{AD7BF0AB-1F2F-4FD8-8DF2-C8E4AE0D24D8}" destId="{9D486D46-44F0-401B-9EC7-B2183378323A}" srcOrd="0" destOrd="0" presId="urn:microsoft.com/office/officeart/2005/8/layout/hProcess9"/>
    <dgm:cxn modelId="{9E696451-AF6E-440C-8C82-8F148491EE40}" srcId="{10DFDFA1-5A04-4CC9-A3F7-C1F6ED395766}" destId="{26CE6E8C-0430-4B9E-88CF-CA215F586B4B}" srcOrd="2" destOrd="0" parTransId="{82F250CE-C8C4-477C-9C13-19453958DEB1}" sibTransId="{7FEA8877-7B37-41D8-8C19-011CAED7D02D}"/>
    <dgm:cxn modelId="{F9DC71F8-CE67-40F0-9A2C-4468833E19E9}" srcId="{10DFDFA1-5A04-4CC9-A3F7-C1F6ED395766}" destId="{02F5C555-DD9F-4A0E-9651-ECCBD2394A85}" srcOrd="0" destOrd="0" parTransId="{FF95FB2B-DC38-4980-8758-69321B6BC2CD}" sibTransId="{90FB621B-3C93-4F21-8F79-F13C137A0D65}"/>
    <dgm:cxn modelId="{C79EAB84-6F1A-4D04-A2C4-0B2BB8F2486B}" type="presOf" srcId="{66AE146D-7CF1-4FC6-B93C-8BB9617BEB5E}" destId="{1A47FF0A-D696-4CC0-B1C6-D2FA7A9CB16D}" srcOrd="0" destOrd="0" presId="urn:microsoft.com/office/officeart/2005/8/layout/hProcess9"/>
    <dgm:cxn modelId="{3AEAEDD0-0554-44DF-B3ED-3DC7322DD29D}" srcId="{10DFDFA1-5A04-4CC9-A3F7-C1F6ED395766}" destId="{4B317E07-F9B6-4DE1-976E-F1E9B10F4253}" srcOrd="1" destOrd="0" parTransId="{FA2F545A-5464-4C80-8A60-D3B739551534}" sibTransId="{AD171DCF-66CD-434A-A44C-D5C3C9408D6D}"/>
    <dgm:cxn modelId="{C3C8A431-35C3-4008-B012-AC0CD88DFE9D}" type="presOf" srcId="{02F5C555-DD9F-4A0E-9651-ECCBD2394A85}" destId="{B39815FE-DDAA-4603-923B-263C52ED6803}" srcOrd="0" destOrd="0" presId="urn:microsoft.com/office/officeart/2005/8/layout/hProcess9"/>
    <dgm:cxn modelId="{5AA7E8D0-A1EE-4773-A953-103124EE2893}" srcId="{10DFDFA1-5A04-4CC9-A3F7-C1F6ED395766}" destId="{6256E826-B946-4F1E-8643-59561BAFB69E}" srcOrd="4" destOrd="0" parTransId="{5E1AD289-6A9F-4A87-86C4-5233AC652D6F}" sibTransId="{F7C573F2-4262-4643-A50F-7A23387D2B08}"/>
    <dgm:cxn modelId="{61E2E542-3B8D-4DEE-AB49-FD759E15A9CF}" srcId="{10DFDFA1-5A04-4CC9-A3F7-C1F6ED395766}" destId="{AD7BF0AB-1F2F-4FD8-8DF2-C8E4AE0D24D8}" srcOrd="7" destOrd="0" parTransId="{D62C4E7A-2DBC-4684-949C-45448AEA1405}" sibTransId="{603EABE6-DDF1-466F-947B-366ADFCC1D5C}"/>
    <dgm:cxn modelId="{BDE8AB3C-3377-4C06-8622-6ACDF9956C2F}" type="presOf" srcId="{26CE6E8C-0430-4B9E-88CF-CA215F586B4B}" destId="{F06D345D-7933-42A2-9383-76B46E4B0E6C}" srcOrd="0" destOrd="0" presId="urn:microsoft.com/office/officeart/2005/8/layout/hProcess9"/>
    <dgm:cxn modelId="{5065D4B8-D61D-4D07-B47D-F2A0BA25109D}" type="presOf" srcId="{6256E826-B946-4F1E-8643-59561BAFB69E}" destId="{9145C102-70D0-46FA-8BD9-10F7EA4825C3}" srcOrd="0" destOrd="0" presId="urn:microsoft.com/office/officeart/2005/8/layout/hProcess9"/>
    <dgm:cxn modelId="{01C2F918-E68F-48E2-840D-6A351D2CAD02}" type="presParOf" srcId="{BDDF106A-B71A-4B90-8D37-81A8D21A956D}" destId="{7E1759C3-2369-40B1-9073-0CE6750D9E4A}" srcOrd="0" destOrd="0" presId="urn:microsoft.com/office/officeart/2005/8/layout/hProcess9"/>
    <dgm:cxn modelId="{355CA71B-0950-4C66-B942-375AF2FC9350}" type="presParOf" srcId="{BDDF106A-B71A-4B90-8D37-81A8D21A956D}" destId="{963EEBF6-9185-43BC-B3A2-7F20338955D6}" srcOrd="1" destOrd="0" presId="urn:microsoft.com/office/officeart/2005/8/layout/hProcess9"/>
    <dgm:cxn modelId="{A55A7C0C-3367-4BEC-B36E-417AFC84F48B}" type="presParOf" srcId="{963EEBF6-9185-43BC-B3A2-7F20338955D6}" destId="{B39815FE-DDAA-4603-923B-263C52ED6803}" srcOrd="0" destOrd="0" presId="urn:microsoft.com/office/officeart/2005/8/layout/hProcess9"/>
    <dgm:cxn modelId="{99FD6134-0561-4612-ADF0-F9785957C210}" type="presParOf" srcId="{963EEBF6-9185-43BC-B3A2-7F20338955D6}" destId="{096EDE68-9C57-4509-9DCB-20609C2B7934}" srcOrd="1" destOrd="0" presId="urn:microsoft.com/office/officeart/2005/8/layout/hProcess9"/>
    <dgm:cxn modelId="{0FF1D16B-0A8A-4545-8F15-5EE711DB82A4}" type="presParOf" srcId="{963EEBF6-9185-43BC-B3A2-7F20338955D6}" destId="{09F41249-3D0F-4160-B594-34CFDB75713C}" srcOrd="2" destOrd="0" presId="urn:microsoft.com/office/officeart/2005/8/layout/hProcess9"/>
    <dgm:cxn modelId="{CB4B3A6F-8B43-4FF6-B174-18168C3728DB}" type="presParOf" srcId="{963EEBF6-9185-43BC-B3A2-7F20338955D6}" destId="{A9B41913-B317-42E5-9E29-148D9557D732}" srcOrd="3" destOrd="0" presId="urn:microsoft.com/office/officeart/2005/8/layout/hProcess9"/>
    <dgm:cxn modelId="{B28E7134-A234-4823-AA51-5CDDEADC0DF0}" type="presParOf" srcId="{963EEBF6-9185-43BC-B3A2-7F20338955D6}" destId="{F06D345D-7933-42A2-9383-76B46E4B0E6C}" srcOrd="4" destOrd="0" presId="urn:microsoft.com/office/officeart/2005/8/layout/hProcess9"/>
    <dgm:cxn modelId="{92E54568-5704-4A8E-81BF-3E16401FB407}" type="presParOf" srcId="{963EEBF6-9185-43BC-B3A2-7F20338955D6}" destId="{8BEA8210-6CAA-4101-B8A0-18C0182C2825}" srcOrd="5" destOrd="0" presId="urn:microsoft.com/office/officeart/2005/8/layout/hProcess9"/>
    <dgm:cxn modelId="{3DBABCCE-4D63-4987-B7BE-E20A574B6A17}" type="presParOf" srcId="{963EEBF6-9185-43BC-B3A2-7F20338955D6}" destId="{F79A9799-DAA1-4B9D-A497-E1B0C2698E27}" srcOrd="6" destOrd="0" presId="urn:microsoft.com/office/officeart/2005/8/layout/hProcess9"/>
    <dgm:cxn modelId="{4B52AA05-D250-4739-A4AE-0EAE06F70D09}" type="presParOf" srcId="{963EEBF6-9185-43BC-B3A2-7F20338955D6}" destId="{613A53DA-629E-4102-8CF7-9471C1261D54}" srcOrd="7" destOrd="0" presId="urn:microsoft.com/office/officeart/2005/8/layout/hProcess9"/>
    <dgm:cxn modelId="{DE6857A1-A8BE-4C0C-A5F9-7341CDA6F9A0}" type="presParOf" srcId="{963EEBF6-9185-43BC-B3A2-7F20338955D6}" destId="{9145C102-70D0-46FA-8BD9-10F7EA4825C3}" srcOrd="8" destOrd="0" presId="urn:microsoft.com/office/officeart/2005/8/layout/hProcess9"/>
    <dgm:cxn modelId="{31D5FCC6-B1C2-4357-B445-D68AD8BA1452}" type="presParOf" srcId="{963EEBF6-9185-43BC-B3A2-7F20338955D6}" destId="{B3D3092F-A86B-4131-BDC3-2F848ADCEC37}" srcOrd="9" destOrd="0" presId="urn:microsoft.com/office/officeart/2005/8/layout/hProcess9"/>
    <dgm:cxn modelId="{D81313F1-03F5-48F3-AE5D-D0463F16BEF4}" type="presParOf" srcId="{963EEBF6-9185-43BC-B3A2-7F20338955D6}" destId="{1705EEAC-EECF-496A-8D8C-9CD3297B93F5}" srcOrd="10" destOrd="0" presId="urn:microsoft.com/office/officeart/2005/8/layout/hProcess9"/>
    <dgm:cxn modelId="{FDAFCB90-DD87-46D0-B81D-B21045134E30}" type="presParOf" srcId="{963EEBF6-9185-43BC-B3A2-7F20338955D6}" destId="{3516B490-0392-432E-974F-D1BAD20776B8}" srcOrd="11" destOrd="0" presId="urn:microsoft.com/office/officeart/2005/8/layout/hProcess9"/>
    <dgm:cxn modelId="{05EB7505-7C6E-4F2A-9490-69580941966A}" type="presParOf" srcId="{963EEBF6-9185-43BC-B3A2-7F20338955D6}" destId="{1A47FF0A-D696-4CC0-B1C6-D2FA7A9CB16D}" srcOrd="12" destOrd="0" presId="urn:microsoft.com/office/officeart/2005/8/layout/hProcess9"/>
    <dgm:cxn modelId="{D4BFC8B7-A13A-416A-9729-EBCE999F876A}" type="presParOf" srcId="{963EEBF6-9185-43BC-B3A2-7F20338955D6}" destId="{661C0024-96E1-41D4-A206-95B38674E2A9}" srcOrd="13" destOrd="0" presId="urn:microsoft.com/office/officeart/2005/8/layout/hProcess9"/>
    <dgm:cxn modelId="{085E0892-8961-4220-80F3-5EB0808847EC}" type="presParOf" srcId="{963EEBF6-9185-43BC-B3A2-7F20338955D6}" destId="{9D486D46-44F0-401B-9EC7-B2183378323A}" srcOrd="14" destOrd="0" presId="urn:microsoft.com/office/officeart/2005/8/layout/hProcess9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DFA1-5A04-4CC9-A3F7-C1F6ED395766}" type="doc">
      <dgm:prSet loTypeId="urn:microsoft.com/office/officeart/2005/8/layout/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F5C555-DD9F-4A0E-9651-ECCBD2394A85}">
      <dgm:prSet phldrT="[Text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Period for public to propose mods to the 2020 FBC and Commission’s approved I-code changes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1/4/2022-2/15/2022</a:t>
          </a:r>
        </a:p>
      </dgm:t>
    </dgm:pt>
    <dgm:pt modelId="{FF95FB2B-DC38-4980-8758-69321B6BC2CD}" type="parTrans" cxnId="{F9DC71F8-CE67-40F0-9A2C-4468833E19E9}">
      <dgm:prSet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90FB621B-3C93-4F21-8F79-F13C137A0D65}" type="sibTrans" cxnId="{F9DC71F8-CE67-40F0-9A2C-4468833E19E9}">
      <dgm:prSet custT="1"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4B317E07-F9B6-4DE1-976E-F1E9B10F4253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2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Reviews amendments Posts to the BCIS. Starts 1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3/3/2022</a:t>
          </a:r>
        </a:p>
      </dgm:t>
    </dgm:pt>
    <dgm:pt modelId="{FA2F545A-5464-4C80-8A60-D3B739551534}" type="parTrans" cxnId="{3AEAEDD0-0554-44DF-B3ED-3DC7322DD29D}">
      <dgm:prSet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AD171DCF-66CD-434A-A44C-D5C3C9408D6D}" type="sibTrans" cxnId="{3AEAEDD0-0554-44DF-B3ED-3DC7322DD29D}">
      <dgm:prSet custT="1"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26CE6E8C-0430-4B9E-88CF-CA215F586B4B}">
      <dgm:prSet phldrT="[Text]" custT="1"/>
      <dgm:spPr>
        <a:effectLst/>
      </dgm:spPr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ends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4/18/2022</a:t>
          </a:r>
        </a:p>
      </dgm:t>
    </dgm:pt>
    <dgm:pt modelId="{82F250CE-C8C4-477C-9C13-19453958DEB1}" type="parTrans" cxnId="{9E696451-AF6E-440C-8C82-8F148491EE40}">
      <dgm:prSet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7FEA8877-7B37-41D8-8C19-011CAED7D02D}" type="sibTrans" cxnId="{9E696451-AF6E-440C-8C82-8F148491EE40}">
      <dgm:prSet custT="1"/>
      <dgm:spPr/>
      <dgm:t>
        <a:bodyPr/>
        <a:lstStyle/>
        <a:p>
          <a:endParaRPr lang="en-US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91D76E81-2F59-4B2A-8CA5-84CC8BC77103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POST on BCIS proposed code changes with comments</a:t>
          </a:r>
        </a:p>
        <a:p>
          <a:r>
            <a:rPr lang="en-U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5/2/2022</a:t>
          </a:r>
          <a:endParaRPr lang="en-US" sz="1200" b="1" u="sng" strike="noStrike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28000" endPos="45000" dist="1000" dir="5400000" sy="-100000" algn="bl" rotWithShape="0"/>
            </a:effectLst>
            <a:latin typeface="BentonSans Black" pitchFamily="50" charset="0"/>
          </a:endParaRP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TACs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consider proposed mods (1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comm. period)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6/20-24/2022</a:t>
          </a:r>
        </a:p>
      </dgm:t>
    </dgm:pt>
    <dgm:pt modelId="{DCF05D2F-7FE9-408C-B4AD-17F651F84057}" type="parTrans" cxnId="{D8301434-2611-499F-B85C-329FF98088D1}">
      <dgm:prSet/>
      <dgm:spPr/>
      <dgm:t>
        <a:bodyPr/>
        <a:lstStyle/>
        <a:p>
          <a:endParaRPr lang="en-US" sz="1200"/>
        </a:p>
      </dgm:t>
    </dgm:pt>
    <dgm:pt modelId="{D66AD54C-C1EA-4C65-AED7-37EE2BF92AC5}" type="sibTrans" cxnId="{D8301434-2611-499F-B85C-329FF98088D1}">
      <dgm:prSet/>
      <dgm:spPr/>
      <dgm:t>
        <a:bodyPr/>
        <a:lstStyle/>
        <a:p>
          <a:endParaRPr lang="en-US" sz="1200"/>
        </a:p>
      </dgm:t>
    </dgm:pt>
    <dgm:pt modelId="{B23BEB63-8FE2-4166-BF74-81883F5AC320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6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Posts</a:t>
          </a:r>
        </a:p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on BCIS TAC recommendations. 2</a:t>
          </a:r>
          <a:r>
            <a: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nd</a:t>
          </a: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starts. </a:t>
          </a:r>
        </a:p>
        <a:p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7/12/2022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gm:t>
    </dgm:pt>
    <dgm:pt modelId="{9033F312-182A-489A-823B-2EB71F07BF3A}" type="parTrans" cxnId="{4F11AEE0-0B98-4CB0-94DA-A1A3B13C6A5F}">
      <dgm:prSet/>
      <dgm:spPr/>
      <dgm:t>
        <a:bodyPr/>
        <a:lstStyle/>
        <a:p>
          <a:endParaRPr lang="en-US" sz="1200"/>
        </a:p>
      </dgm:t>
    </dgm:pt>
    <dgm:pt modelId="{064F89A3-197A-4BB1-9698-8F8B4F7CC8FC}" type="sibTrans" cxnId="{4F11AEE0-0B98-4CB0-94DA-A1A3B13C6A5F}">
      <dgm:prSet/>
      <dgm:spPr/>
      <dgm:t>
        <a:bodyPr/>
        <a:lstStyle/>
        <a:p>
          <a:endParaRPr lang="en-US" sz="1200"/>
        </a:p>
      </dgm:t>
    </dgm:pt>
    <dgm:pt modelId="{0B57BC0B-361A-4CCF-AD91-E043A152F3A9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7</a:t>
          </a:r>
        </a:p>
        <a:p>
          <a:r>
            <a:rPr lang="en-US" sz="1200" b="1" dirty="0">
              <a:effectLst/>
              <a:latin typeface="BentonSans Black" pitchFamily="50" charset="0"/>
            </a:rPr>
            <a:t>2</a:t>
          </a:r>
          <a:r>
            <a:rPr lang="en-US" sz="1200" b="1" baseline="30000" dirty="0">
              <a:effectLst/>
              <a:latin typeface="BentonSans Black" pitchFamily="50" charset="0"/>
            </a:rPr>
            <a:t>nd</a:t>
          </a:r>
          <a:r>
            <a:rPr lang="en-US" sz="1200" b="1" dirty="0">
              <a:effectLst/>
              <a:latin typeface="BentonSans Black" pitchFamily="50" charset="0"/>
            </a:rPr>
            <a:t> 45 day comment period ends 8/26/2022.  </a:t>
          </a:r>
          <a:r>
            <a:rPr lang="en-US" sz="12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RCCIWG  </a:t>
          </a:r>
          <a:r>
            <a:rPr lang="en-US" sz="1200" b="1" dirty="0">
              <a:effectLst/>
              <a:latin typeface="BentonSans Black" pitchFamily="50" charset="0"/>
            </a:rPr>
            <a:t>provides comments during the 2</a:t>
          </a:r>
          <a:r>
            <a:rPr lang="en-US" sz="1200" b="1" baseline="30000" dirty="0">
              <a:effectLst/>
              <a:latin typeface="BentonSans Black" pitchFamily="50" charset="0"/>
            </a:rPr>
            <a:t>nd</a:t>
          </a:r>
          <a:r>
            <a:rPr lang="en-US" sz="1200" b="1" dirty="0">
              <a:effectLst/>
              <a:latin typeface="BentonSans Black" pitchFamily="50" charset="0"/>
            </a:rPr>
            <a:t> 45 Day</a:t>
          </a:r>
        </a:p>
      </dgm:t>
    </dgm:pt>
    <dgm:pt modelId="{042337DC-283C-4DA0-A043-7F56137CF092}" type="parTrans" cxnId="{D6B77E8A-4963-4490-8FA2-2370909D06B2}">
      <dgm:prSet/>
      <dgm:spPr/>
      <dgm:t>
        <a:bodyPr/>
        <a:lstStyle/>
        <a:p>
          <a:endParaRPr lang="en-US" sz="1200"/>
        </a:p>
      </dgm:t>
    </dgm:pt>
    <dgm:pt modelId="{28D79FE1-3E1B-460E-8365-E55A2C13F83E}" type="sibTrans" cxnId="{D6B77E8A-4963-4490-8FA2-2370909D06B2}">
      <dgm:prSet/>
      <dgm:spPr/>
      <dgm:t>
        <a:bodyPr/>
        <a:lstStyle/>
        <a:p>
          <a:endParaRPr lang="en-US" sz="1200"/>
        </a:p>
      </dgm:t>
    </dgm:pt>
    <dgm:pt modelId="{813ED788-827F-4F7B-9F77-6838F7B066B1}">
      <dgm:prSet phldrT="[Text]" custT="1"/>
      <dgm:spPr/>
      <dgm:t>
        <a:bodyPr/>
        <a:lstStyle/>
        <a:p>
          <a:r>
            <a:rPr lang="en-US" sz="1200" b="1" strike="noStrike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8</a:t>
          </a:r>
        </a:p>
        <a:p>
          <a:r>
            <a:rPr lang="en-US" sz="1200" b="1" dirty="0">
              <a:effectLst/>
              <a:latin typeface="BentonSans Black" pitchFamily="50" charset="0"/>
            </a:rPr>
            <a:t>POST on BCIS</a:t>
          </a:r>
        </a:p>
        <a:p>
          <a:r>
            <a:rPr lang="en-US" sz="1200" b="1" dirty="0">
              <a:effectLst/>
              <a:latin typeface="BentonSans Black" pitchFamily="50" charset="0"/>
            </a:rPr>
            <a:t>proposed changes with comments to the BCIS. </a:t>
          </a:r>
        </a:p>
        <a:p>
          <a:r>
            <a:rPr lang="en-US" sz="1200" b="1" dirty="0">
              <a:effectLst/>
              <a:latin typeface="BentonSans Black" pitchFamily="50" charset="0"/>
            </a:rPr>
            <a:t>9/21/2022</a:t>
          </a:r>
          <a:endParaRPr lang="en-US" sz="1200" dirty="0"/>
        </a:p>
      </dgm:t>
    </dgm:pt>
    <dgm:pt modelId="{AE645537-E41B-47E2-A1B1-4196A12FF2F1}" type="parTrans" cxnId="{926D9229-CDCE-4AED-A5BB-E1976C3F8E41}">
      <dgm:prSet/>
      <dgm:spPr/>
      <dgm:t>
        <a:bodyPr/>
        <a:lstStyle/>
        <a:p>
          <a:endParaRPr lang="en-US" sz="1200"/>
        </a:p>
      </dgm:t>
    </dgm:pt>
    <dgm:pt modelId="{91C3985A-18AE-4FF7-9B5F-883EA87AB58E}" type="sibTrans" cxnId="{926D9229-CDCE-4AED-A5BB-E1976C3F8E41}">
      <dgm:prSet/>
      <dgm:spPr/>
      <dgm:t>
        <a:bodyPr/>
        <a:lstStyle/>
        <a:p>
          <a:endParaRPr lang="en-US" sz="1200"/>
        </a:p>
      </dgm:t>
    </dgm:pt>
    <dgm:pt modelId="{E69FF6C9-D06B-4DBD-BDA9-C1E1CD39D87F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contourClr>
              <a:srgbClr val="DDDDDD"/>
            </a:contourClr>
          </a:sp3d>
        </a:bodyPr>
        <a:lstStyle/>
        <a:p>
          <a:r>
            <a:rPr lang="en-US" b="1" strike="noStrike" cap="none" spc="150" dirty="0">
              <a:ln w="11430"/>
              <a:effectLst/>
              <a:latin typeface="BentonSans Black" pitchFamily="50" charset="0"/>
            </a:rPr>
            <a:t>9</a:t>
          </a:r>
          <a:endParaRPr lang="en-US" b="1" u="sng" strike="noStrike" cap="none" spc="150" dirty="0">
            <a:ln w="11430"/>
            <a:effectLst/>
            <a:latin typeface="BentonSans Black" pitchFamily="50" charset="0"/>
          </a:endParaRPr>
        </a:p>
        <a:p>
          <a:r>
            <a:rPr lang="en-US" b="1" cap="none" spc="50" dirty="0">
              <a:ln w="13500">
                <a:prstDash val="solid"/>
              </a:ln>
              <a:effectLst/>
              <a:latin typeface="BentonSans Black" pitchFamily="50" charset="0"/>
            </a:rPr>
            <a:t>TACs</a:t>
          </a:r>
        </a:p>
        <a:p>
          <a:r>
            <a:rPr lang="en-US" b="1" cap="none" spc="50" dirty="0">
              <a:ln w="13500">
                <a:prstDash val="solid"/>
              </a:ln>
              <a:effectLst/>
              <a:latin typeface="BentonSans Black" pitchFamily="50" charset="0"/>
            </a:rPr>
            <a:t> consider public comments on their actions on the proposed mods </a:t>
          </a:r>
        </a:p>
        <a:p>
          <a:r>
            <a:rPr lang="en-US" b="1" cap="none" spc="50" dirty="0">
              <a:ln w="13500">
                <a:prstDash val="solid"/>
              </a:ln>
              <a:effectLst/>
              <a:latin typeface="BentonSans Black" pitchFamily="50" charset="0"/>
            </a:rPr>
            <a:t>10/11-14/2022</a:t>
          </a:r>
        </a:p>
      </dgm:t>
    </dgm:pt>
    <dgm:pt modelId="{38DD79C3-C504-45B0-9B1F-CEB9EEEAA50B}" type="parTrans" cxnId="{A58AC04E-FCDB-427E-A1C4-5BB578D74176}">
      <dgm:prSet/>
      <dgm:spPr/>
      <dgm:t>
        <a:bodyPr/>
        <a:lstStyle/>
        <a:p>
          <a:endParaRPr lang="en-US"/>
        </a:p>
      </dgm:t>
    </dgm:pt>
    <dgm:pt modelId="{66C793C9-6B46-4F01-BCFC-85DDFD1A85B3}" type="sibTrans" cxnId="{A58AC04E-FCDB-427E-A1C4-5BB578D74176}">
      <dgm:prSet/>
      <dgm:spPr/>
      <dgm:t>
        <a:bodyPr/>
        <a:lstStyle/>
        <a:p>
          <a:endParaRPr lang="en-US"/>
        </a:p>
      </dgm:t>
    </dgm:pt>
    <dgm:pt modelId="{EEA5DBBE-0A48-44ED-96AC-6E58D7F232BF}">
      <dgm:prSet phldrT="[Text]"/>
      <dgm:spPr/>
      <dgm:t>
        <a:bodyPr/>
        <a:lstStyle/>
        <a:p>
          <a:r>
            <a:rPr lang="en-US" b="1" strike="noStrike" dirty="0">
              <a:effectLst/>
              <a:latin typeface="BentonSans Black" pitchFamily="50" charset="0"/>
            </a:rPr>
            <a:t>10</a:t>
          </a:r>
          <a:endParaRPr lang="en-US" b="1" u="sng" strike="noStrike" dirty="0">
            <a:effectLst/>
            <a:latin typeface="BentonSans Black" pitchFamily="50" charset="0"/>
          </a:endParaRPr>
        </a:p>
        <a:p>
          <a:r>
            <a:rPr lang="en-US" b="1" dirty="0">
              <a:effectLst/>
              <a:latin typeface="BentonSans Black" pitchFamily="50" charset="0"/>
            </a:rPr>
            <a:t>POST-</a:t>
          </a:r>
        </a:p>
        <a:p>
          <a:r>
            <a:rPr lang="en-US" b="1" dirty="0">
              <a:effectLst/>
              <a:latin typeface="BentonSans Black" pitchFamily="50" charset="0"/>
            </a:rPr>
            <a:t>TAC’s consideration of public comments on BCIS</a:t>
          </a:r>
        </a:p>
        <a:p>
          <a:r>
            <a:rPr lang="en-US" b="1" dirty="0">
              <a:effectLst/>
              <a:latin typeface="BentonSans Black" pitchFamily="50" charset="0"/>
            </a:rPr>
            <a:t>11/10/2022</a:t>
          </a:r>
        </a:p>
      </dgm:t>
    </dgm:pt>
    <dgm:pt modelId="{02D850EF-D95C-42D8-9A51-4FB350D788EC}" type="parTrans" cxnId="{7A990B6B-048B-49E9-B6FA-666F2719A2B3}">
      <dgm:prSet/>
      <dgm:spPr/>
      <dgm:t>
        <a:bodyPr/>
        <a:lstStyle/>
        <a:p>
          <a:endParaRPr lang="en-US"/>
        </a:p>
      </dgm:t>
    </dgm:pt>
    <dgm:pt modelId="{787D8276-8496-427A-96C8-0DDC4A73EC94}" type="sibTrans" cxnId="{7A990B6B-048B-49E9-B6FA-666F2719A2B3}">
      <dgm:prSet/>
      <dgm:spPr/>
      <dgm:t>
        <a:bodyPr/>
        <a:lstStyle/>
        <a:p>
          <a:endParaRPr lang="en-US"/>
        </a:p>
      </dgm:t>
    </dgm:pt>
    <dgm:pt modelId="{CDFC3FC7-10C8-448B-B056-C8C0315A5D4B}">
      <dgm:prSet phldrT="[Text]" custT="1"/>
      <dgm:spPr/>
      <dgm:t>
        <a:bodyPr/>
        <a:lstStyle/>
        <a:p>
          <a:r>
            <a:rPr lang="en-US" sz="900" b="1" strike="noStrike" dirty="0">
              <a:effectLst/>
              <a:latin typeface="BentonSans Black" pitchFamily="50" charset="0"/>
            </a:rPr>
            <a:t>11</a:t>
          </a:r>
          <a:endParaRPr lang="en-US" sz="900" b="1" u="sng" strike="noStrike" dirty="0">
            <a:effectLst/>
            <a:latin typeface="BentonSans Black" pitchFamily="50" charset="0"/>
          </a:endParaRPr>
        </a:p>
        <a:p>
          <a:r>
            <a:rPr lang="en-US" sz="900" b="1" dirty="0">
              <a:effectLst/>
              <a:latin typeface="BentonSans Black" pitchFamily="50" charset="0"/>
            </a:rPr>
            <a:t>COMMISSION</a:t>
          </a:r>
        </a:p>
        <a:p>
          <a:r>
            <a:rPr lang="en-US" sz="900" b="1" dirty="0">
              <a:effectLst/>
              <a:latin typeface="BentonSans Black" pitchFamily="50" charset="0"/>
            </a:rPr>
            <a:t>considers TACs recommendation </a:t>
          </a:r>
        </a:p>
        <a:p>
          <a:r>
            <a:rPr lang="en-US" sz="900" b="1" dirty="0">
              <a:effectLst/>
              <a:latin typeface="BentonSans Black" pitchFamily="50" charset="0"/>
            </a:rPr>
            <a:t>12/13-14/2022</a:t>
          </a:r>
          <a:endParaRPr lang="en-US" sz="900" dirty="0"/>
        </a:p>
      </dgm:t>
    </dgm:pt>
    <dgm:pt modelId="{C7393CA1-28D9-42AB-BEB1-A55BA2CF6C02}" type="parTrans" cxnId="{CFEC5224-126E-4B41-8E97-8771469662BF}">
      <dgm:prSet/>
      <dgm:spPr/>
      <dgm:t>
        <a:bodyPr/>
        <a:lstStyle/>
        <a:p>
          <a:endParaRPr lang="en-US"/>
        </a:p>
      </dgm:t>
    </dgm:pt>
    <dgm:pt modelId="{D9F191D3-C562-483D-974D-B914A5C4CB72}" type="sibTrans" cxnId="{CFEC5224-126E-4B41-8E97-8771469662BF}">
      <dgm:prSet/>
      <dgm:spPr/>
      <dgm:t>
        <a:bodyPr/>
        <a:lstStyle/>
        <a:p>
          <a:endParaRPr lang="en-US"/>
        </a:p>
      </dgm:t>
    </dgm:pt>
    <dgm:pt modelId="{4459643A-3BFC-488C-BE04-69920D02F5ED}">
      <dgm:prSet phldrT="[Text]" custT="1"/>
      <dgm:spPr/>
      <dgm:t>
        <a:bodyPr/>
        <a:lstStyle/>
        <a:p>
          <a:pPr>
            <a:buNone/>
          </a:pPr>
          <a:r>
            <a:rPr lang="en-US" sz="1000" b="1" strike="noStrike" dirty="0">
              <a:effectLst/>
              <a:latin typeface="BentonSans Black" pitchFamily="50" charset="0"/>
            </a:rPr>
            <a:t>13 </a:t>
          </a:r>
        </a:p>
        <a:p>
          <a:pPr>
            <a:buNone/>
          </a:pPr>
          <a:r>
            <a:rPr lang="en-US" sz="1000" b="1" dirty="0">
              <a:effectLst/>
              <a:latin typeface="BentonSans Black" pitchFamily="50" charset="0"/>
            </a:rPr>
            <a:t>Rule Development Workshop 3/13/2023</a:t>
          </a:r>
          <a:endParaRPr lang="en-US" sz="1000" dirty="0"/>
        </a:p>
      </dgm:t>
    </dgm:pt>
    <dgm:pt modelId="{9A96FBDD-4D0B-4727-9EF5-301C02CDC841}" type="parTrans" cxnId="{67DF3F5A-9C5F-467C-9180-C474C7F453C2}">
      <dgm:prSet/>
      <dgm:spPr/>
      <dgm:t>
        <a:bodyPr/>
        <a:lstStyle/>
        <a:p>
          <a:endParaRPr lang="en-US"/>
        </a:p>
      </dgm:t>
    </dgm:pt>
    <dgm:pt modelId="{E024F03D-EC25-408F-8F7F-ED51D6D1696E}" type="sibTrans" cxnId="{67DF3F5A-9C5F-467C-9180-C474C7F453C2}">
      <dgm:prSet/>
      <dgm:spPr/>
      <dgm:t>
        <a:bodyPr/>
        <a:lstStyle/>
        <a:p>
          <a:endParaRPr lang="en-US"/>
        </a:p>
      </dgm:t>
    </dgm:pt>
    <dgm:pt modelId="{BD529FC8-2270-46D2-BB8A-DE7263019AE9}">
      <dgm:prSet phldrT="[Text]" custT="1"/>
      <dgm:spPr/>
      <dgm:t>
        <a:bodyPr/>
        <a:lstStyle/>
        <a:p>
          <a:pPr>
            <a:buNone/>
          </a:pPr>
          <a:r>
            <a:rPr lang="en-US" sz="900" b="1" strike="noStrike" dirty="0">
              <a:effectLst/>
              <a:latin typeface="BentonSans Black" pitchFamily="50" charset="0"/>
            </a:rPr>
            <a:t>14 </a:t>
          </a:r>
        </a:p>
        <a:p>
          <a:pPr>
            <a:buNone/>
          </a:pPr>
          <a:r>
            <a:rPr lang="en-US" sz="1000" b="1" dirty="0">
              <a:effectLst/>
              <a:latin typeface="BentonSans Black" pitchFamily="50" charset="0"/>
            </a:rPr>
            <a:t>Post Online – </a:t>
          </a:r>
          <a:r>
            <a:rPr lang="en-US" sz="900" b="1" dirty="0">
              <a:effectLst/>
              <a:latin typeface="BentonSans Black" pitchFamily="50" charset="0"/>
            </a:rPr>
            <a:t>Integrated Draft 8</a:t>
          </a:r>
          <a:r>
            <a:rPr lang="en-US" sz="900" b="1" baseline="30000" dirty="0">
              <a:effectLst/>
              <a:latin typeface="BentonSans Black" pitchFamily="50" charset="0"/>
            </a:rPr>
            <a:t>th</a:t>
          </a:r>
          <a:r>
            <a:rPr lang="en-US" sz="900" b="1" dirty="0">
              <a:effectLst/>
              <a:latin typeface="BentonSans Black" pitchFamily="50" charset="0"/>
            </a:rPr>
            <a:t> Edition5/22/2023 (</a:t>
          </a:r>
          <a:r>
            <a:rPr lang="en-US" sz="9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6 months before effective date)</a:t>
          </a:r>
          <a:endParaRPr lang="en-US" sz="9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08CFAE81-A5B6-4D93-BF2B-0C3E3CF7EB02}" type="parTrans" cxnId="{2A91C46B-E3D9-4501-9365-7598359FD208}">
      <dgm:prSet/>
      <dgm:spPr/>
      <dgm:t>
        <a:bodyPr/>
        <a:lstStyle/>
        <a:p>
          <a:endParaRPr lang="en-US"/>
        </a:p>
      </dgm:t>
    </dgm:pt>
    <dgm:pt modelId="{CE9AB7B9-B24A-4130-ADAB-0EDC1CA4055C}" type="sibTrans" cxnId="{2A91C46B-E3D9-4501-9365-7598359FD208}">
      <dgm:prSet/>
      <dgm:spPr/>
      <dgm:t>
        <a:bodyPr/>
        <a:lstStyle/>
        <a:p>
          <a:endParaRPr lang="en-US"/>
        </a:p>
      </dgm:t>
    </dgm:pt>
    <dgm:pt modelId="{9EBBFE90-67B0-452F-9850-B0E5B452DC43}">
      <dgm:prSet phldrT="[Text]" custT="1"/>
      <dgm:spPr/>
      <dgm:t>
        <a:bodyPr/>
        <a:lstStyle/>
        <a:p>
          <a:pPr>
            <a:buNone/>
          </a:pPr>
          <a:r>
            <a:rPr lang="en-US" sz="1000" b="1" strike="noStrike" dirty="0">
              <a:effectLst/>
              <a:latin typeface="BentonSans Black" pitchFamily="50" charset="0"/>
            </a:rPr>
            <a:t>15 </a:t>
          </a:r>
        </a:p>
        <a:p>
          <a:pPr>
            <a:buNone/>
          </a:pPr>
          <a:r>
            <a:rPr lang="en-US" sz="1000" b="1">
              <a:effectLst/>
              <a:latin typeface="BentonSans Black" pitchFamily="50" charset="0"/>
            </a:rPr>
            <a:t>Continue </a:t>
          </a:r>
          <a:r>
            <a:rPr lang="en-US" sz="1000" b="1" dirty="0">
              <a:effectLst/>
              <a:latin typeface="BentonSans Black" pitchFamily="50" charset="0"/>
            </a:rPr>
            <a:t>Rule making.</a:t>
          </a:r>
          <a:endParaRPr lang="en-US" sz="1000" dirty="0"/>
        </a:p>
      </dgm:t>
    </dgm:pt>
    <dgm:pt modelId="{746C1516-5B6B-40EE-815A-E63BC162F0A3}" type="parTrans" cxnId="{70301C9A-4AAE-4557-996D-7F1EB0AF48A8}">
      <dgm:prSet/>
      <dgm:spPr/>
      <dgm:t>
        <a:bodyPr/>
        <a:lstStyle/>
        <a:p>
          <a:endParaRPr lang="en-US"/>
        </a:p>
      </dgm:t>
    </dgm:pt>
    <dgm:pt modelId="{6D5D209F-4437-41AE-9D4E-5B0F55B90EB4}" type="sibTrans" cxnId="{70301C9A-4AAE-4557-996D-7F1EB0AF48A8}">
      <dgm:prSet/>
      <dgm:spPr/>
      <dgm:t>
        <a:bodyPr/>
        <a:lstStyle/>
        <a:p>
          <a:endParaRPr lang="en-US"/>
        </a:p>
      </dgm:t>
    </dgm:pt>
    <dgm:pt modelId="{6D58100A-B6B6-489E-BDCC-9EC2B7ABCC34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accent4">
                  <a:lumMod val="20000"/>
                  <a:lumOff val="80000"/>
                </a:schemeClr>
              </a:solidFill>
            </a:rPr>
            <a:t>2023 FBC Goes into effect 12/31/2023</a:t>
          </a:r>
        </a:p>
      </dgm:t>
    </dgm:pt>
    <dgm:pt modelId="{F67A40D5-D065-4DEC-A98E-E816960B4E52}" type="parTrans" cxnId="{80B9C160-63E5-479F-AED8-BFA051F235B7}">
      <dgm:prSet/>
      <dgm:spPr/>
      <dgm:t>
        <a:bodyPr/>
        <a:lstStyle/>
        <a:p>
          <a:endParaRPr lang="en-US"/>
        </a:p>
      </dgm:t>
    </dgm:pt>
    <dgm:pt modelId="{7442A7AA-FA41-47CF-8C76-6DF5F3851DD4}" type="sibTrans" cxnId="{80B9C160-63E5-479F-AED8-BFA051F235B7}">
      <dgm:prSet/>
      <dgm:spPr/>
      <dgm:t>
        <a:bodyPr/>
        <a:lstStyle/>
        <a:p>
          <a:endParaRPr lang="en-US"/>
        </a:p>
      </dgm:t>
    </dgm:pt>
    <dgm:pt modelId="{5E356534-936C-4E14-AA77-783013E657AF}">
      <dgm:prSet phldrT="[Text]" custT="1"/>
      <dgm:spPr/>
      <dgm:t>
        <a:bodyPr/>
        <a:lstStyle/>
        <a:p>
          <a:pPr>
            <a:buNone/>
          </a:pPr>
          <a:r>
            <a:rPr lang="en-US" sz="1000" b="1" dirty="0">
              <a:effectLst/>
              <a:latin typeface="BentonSans Black" pitchFamily="50" charset="0"/>
            </a:rPr>
            <a:t>File rule with Department of State - TBD </a:t>
          </a:r>
          <a:endParaRPr lang="en-US" sz="1000" dirty="0"/>
        </a:p>
      </dgm:t>
    </dgm:pt>
    <dgm:pt modelId="{92344BBC-9536-426E-B010-62B910437A5C}" type="parTrans" cxnId="{6B9E1780-8DED-421C-BA0D-5C9074F6488F}">
      <dgm:prSet/>
      <dgm:spPr/>
      <dgm:t>
        <a:bodyPr/>
        <a:lstStyle/>
        <a:p>
          <a:endParaRPr lang="en-US"/>
        </a:p>
      </dgm:t>
    </dgm:pt>
    <dgm:pt modelId="{86EAED1D-898A-497F-81AD-6A12AB747608}" type="sibTrans" cxnId="{6B9E1780-8DED-421C-BA0D-5C9074F6488F}">
      <dgm:prSet/>
      <dgm:spPr/>
      <dgm:t>
        <a:bodyPr/>
        <a:lstStyle/>
        <a:p>
          <a:endParaRPr lang="en-US"/>
        </a:p>
      </dgm:t>
    </dgm:pt>
    <dgm:pt modelId="{1A43A01A-EDE9-4895-BC41-CB850C94D4B0}">
      <dgm:prSet phldrT="[Text]" custT="1"/>
      <dgm:spPr/>
      <dgm:t>
        <a:bodyPr/>
        <a:lstStyle/>
        <a:p>
          <a:pPr>
            <a:buNone/>
          </a:pPr>
          <a:r>
            <a:rPr lang="en-US" sz="1000" b="1" strike="noStrike" dirty="0">
              <a:solidFill>
                <a:schemeClr val="tx1"/>
              </a:solidFill>
              <a:effectLst/>
              <a:latin typeface="BentonSans Black" pitchFamily="50" charset="0"/>
            </a:rPr>
            <a:t>12 </a:t>
          </a:r>
        </a:p>
        <a:p>
          <a:pPr>
            <a:buNone/>
          </a:pPr>
          <a:r>
            <a:rPr lang="en-US" sz="1000" b="1" dirty="0">
              <a:solidFill>
                <a:schemeClr val="bg1"/>
              </a:solidFill>
              <a:effectLst/>
              <a:latin typeface="BentonSans Black" pitchFamily="50" charset="0"/>
            </a:rPr>
            <a:t>2023 FBC( Post online supplement to the 2020 FBC and provide to the ICC for integration) BCIS11/19/2023</a:t>
          </a:r>
          <a:endParaRPr lang="en-US" sz="1000" dirty="0">
            <a:solidFill>
              <a:schemeClr val="bg1"/>
            </a:solidFill>
          </a:endParaRPr>
        </a:p>
      </dgm:t>
    </dgm:pt>
    <dgm:pt modelId="{3F9F006D-911D-4B09-971F-9A7393B6B4AA}" type="sibTrans" cxnId="{261FF6B5-64D6-4A13-8A54-DA293BD5A7AA}">
      <dgm:prSet/>
      <dgm:spPr/>
      <dgm:t>
        <a:bodyPr/>
        <a:lstStyle/>
        <a:p>
          <a:endParaRPr lang="en-US"/>
        </a:p>
      </dgm:t>
    </dgm:pt>
    <dgm:pt modelId="{B818A92C-5715-4B13-A171-3D6C2FCA3406}" type="parTrans" cxnId="{261FF6B5-64D6-4A13-8A54-DA293BD5A7AA}">
      <dgm:prSet/>
      <dgm:spPr/>
      <dgm:t>
        <a:bodyPr/>
        <a:lstStyle/>
        <a:p>
          <a:endParaRPr lang="en-US"/>
        </a:p>
      </dgm:t>
    </dgm:pt>
    <dgm:pt modelId="{F0BA3FD3-76D9-4702-8173-147C257816A9}" type="pres">
      <dgm:prSet presAssocID="{10DFDFA1-5A04-4CC9-A3F7-C1F6ED3957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4214B-2573-4E41-8182-7F36C473DC76}" type="pres">
      <dgm:prSet presAssocID="{02F5C555-DD9F-4A0E-9651-ECCBD2394A85}" presName="node" presStyleLbl="node1" presStyleIdx="0" presStyleCnt="16" custScaleY="326871" custLinFactNeighborX="2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03A35-C4AE-4FA9-98CE-6921BAE4AC4A}" type="pres">
      <dgm:prSet presAssocID="{90FB621B-3C93-4F21-8F79-F13C137A0D65}" presName="sibTrans" presStyleLbl="sibTrans2D1" presStyleIdx="0" presStyleCnt="15" custScaleX="153753" custScaleY="159033"/>
      <dgm:spPr/>
      <dgm:t>
        <a:bodyPr/>
        <a:lstStyle/>
        <a:p>
          <a:endParaRPr lang="en-US"/>
        </a:p>
      </dgm:t>
    </dgm:pt>
    <dgm:pt modelId="{82582E03-32AC-4DE7-9C27-CB878F6DE06E}" type="pres">
      <dgm:prSet presAssocID="{90FB621B-3C93-4F21-8F79-F13C137A0D65}" presName="connectorText" presStyleLbl="sibTrans2D1" presStyleIdx="0" presStyleCnt="15"/>
      <dgm:spPr/>
      <dgm:t>
        <a:bodyPr/>
        <a:lstStyle/>
        <a:p>
          <a:endParaRPr lang="en-US"/>
        </a:p>
      </dgm:t>
    </dgm:pt>
    <dgm:pt modelId="{6A411380-12ED-4F29-9EFB-FC95EEE3A238}" type="pres">
      <dgm:prSet presAssocID="{4B317E07-F9B6-4DE1-976E-F1E9B10F4253}" presName="node" presStyleLbl="node1" presStyleIdx="1" presStyleCnt="16" custScaleY="35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B2A2B-916D-413B-A6D9-5F33DA3AB64D}" type="pres">
      <dgm:prSet presAssocID="{AD171DCF-66CD-434A-A44C-D5C3C9408D6D}" presName="sibTrans" presStyleLbl="sibTrans2D1" presStyleIdx="1" presStyleCnt="15" custScaleX="157240" custScaleY="139515"/>
      <dgm:spPr/>
      <dgm:t>
        <a:bodyPr/>
        <a:lstStyle/>
        <a:p>
          <a:endParaRPr lang="en-US"/>
        </a:p>
      </dgm:t>
    </dgm:pt>
    <dgm:pt modelId="{F3163954-B79A-4F91-A0C1-3B9AA674ECD3}" type="pres">
      <dgm:prSet presAssocID="{AD171DCF-66CD-434A-A44C-D5C3C9408D6D}" presName="connectorText" presStyleLbl="sibTrans2D1" presStyleIdx="1" presStyleCnt="15"/>
      <dgm:spPr/>
      <dgm:t>
        <a:bodyPr/>
        <a:lstStyle/>
        <a:p>
          <a:endParaRPr lang="en-US"/>
        </a:p>
      </dgm:t>
    </dgm:pt>
    <dgm:pt modelId="{38CF57B0-D464-4731-8171-F5795683BAE6}" type="pres">
      <dgm:prSet presAssocID="{26CE6E8C-0430-4B9E-88CF-CA215F586B4B}" presName="node" presStyleLbl="node1" presStyleIdx="2" presStyleCnt="16" custScaleY="151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BE3F9-0B7D-4F2E-B4D2-346433CEAFAE}" type="pres">
      <dgm:prSet presAssocID="{7FEA8877-7B37-41D8-8C19-011CAED7D02D}" presName="sibTrans" presStyleLbl="sibTrans2D1" presStyleIdx="2" presStyleCnt="15" custScaleX="153117" custScaleY="133009"/>
      <dgm:spPr/>
      <dgm:t>
        <a:bodyPr/>
        <a:lstStyle/>
        <a:p>
          <a:endParaRPr lang="en-US"/>
        </a:p>
      </dgm:t>
    </dgm:pt>
    <dgm:pt modelId="{D1A4F777-85E1-499B-95C7-40398FF2C2A9}" type="pres">
      <dgm:prSet presAssocID="{7FEA8877-7B37-41D8-8C19-011CAED7D02D}" presName="connectorText" presStyleLbl="sibTrans2D1" presStyleIdx="2" presStyleCnt="15"/>
      <dgm:spPr/>
      <dgm:t>
        <a:bodyPr/>
        <a:lstStyle/>
        <a:p>
          <a:endParaRPr lang="en-US"/>
        </a:p>
      </dgm:t>
    </dgm:pt>
    <dgm:pt modelId="{66BBA43D-28E4-4618-86C5-8091F281F801}" type="pres">
      <dgm:prSet presAssocID="{91D76E81-2F59-4B2A-8CA5-84CC8BC77103}" presName="node" presStyleLbl="node1" presStyleIdx="3" presStyleCnt="16" custScaleY="456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2A250-821A-49C5-9697-6BABC26C1B05}" type="pres">
      <dgm:prSet presAssocID="{D66AD54C-C1EA-4C65-AED7-37EE2BF92AC5}" presName="sibTrans" presStyleLbl="sibTrans2D1" presStyleIdx="3" presStyleCnt="15" custScaleX="141383" custScaleY="159033"/>
      <dgm:spPr/>
      <dgm:t>
        <a:bodyPr/>
        <a:lstStyle/>
        <a:p>
          <a:endParaRPr lang="en-US"/>
        </a:p>
      </dgm:t>
    </dgm:pt>
    <dgm:pt modelId="{AF90B55C-4267-44CC-A2DC-C626A41BF086}" type="pres">
      <dgm:prSet presAssocID="{D66AD54C-C1EA-4C65-AED7-37EE2BF92AC5}" presName="connectorText" presStyleLbl="sibTrans2D1" presStyleIdx="3" presStyleCnt="15"/>
      <dgm:spPr/>
      <dgm:t>
        <a:bodyPr/>
        <a:lstStyle/>
        <a:p>
          <a:endParaRPr lang="en-US"/>
        </a:p>
      </dgm:t>
    </dgm:pt>
    <dgm:pt modelId="{4B3F3251-7E80-495B-888F-43A33F7BEE7B}" type="pres">
      <dgm:prSet presAssocID="{B23BEB63-8FE2-4166-BF74-81883F5AC320}" presName="node" presStyleLbl="node1" presStyleIdx="4" presStyleCnt="16" custScaleY="356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957B2-E358-4958-AEF2-797C13BAB3C7}" type="pres">
      <dgm:prSet presAssocID="{064F89A3-197A-4BB1-9698-8F8B4F7CC8FC}" presName="sibTrans" presStyleLbl="sibTrans2D1" presStyleIdx="4" presStyleCnt="15" custScaleX="137259" custScaleY="146020"/>
      <dgm:spPr/>
      <dgm:t>
        <a:bodyPr/>
        <a:lstStyle/>
        <a:p>
          <a:endParaRPr lang="en-US"/>
        </a:p>
      </dgm:t>
    </dgm:pt>
    <dgm:pt modelId="{83EE40C1-00EF-4C49-93F8-7B87112884E8}" type="pres">
      <dgm:prSet presAssocID="{064F89A3-197A-4BB1-9698-8F8B4F7CC8FC}" presName="connectorText" presStyleLbl="sibTrans2D1" presStyleIdx="4" presStyleCnt="15"/>
      <dgm:spPr/>
      <dgm:t>
        <a:bodyPr/>
        <a:lstStyle/>
        <a:p>
          <a:endParaRPr lang="en-US"/>
        </a:p>
      </dgm:t>
    </dgm:pt>
    <dgm:pt modelId="{DEA64075-3962-436C-B12A-420B8903597C}" type="pres">
      <dgm:prSet presAssocID="{0B57BC0B-361A-4CCF-AD91-E043A152F3A9}" presName="node" presStyleLbl="node1" presStyleIdx="5" presStyleCnt="16" custScaleY="302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3218D-D477-4AC0-80E9-0214A54A4540}" type="pres">
      <dgm:prSet presAssocID="{28D79FE1-3E1B-460E-8365-E55A2C13F83E}" presName="sibTrans" presStyleLbl="sibTrans2D1" presStyleIdx="5" presStyleCnt="15" custScaleX="133136" custScaleY="133009"/>
      <dgm:spPr/>
      <dgm:t>
        <a:bodyPr/>
        <a:lstStyle/>
        <a:p>
          <a:endParaRPr lang="en-US"/>
        </a:p>
      </dgm:t>
    </dgm:pt>
    <dgm:pt modelId="{92203359-8D9D-4D8F-9B96-43FCDFC7A58B}" type="pres">
      <dgm:prSet presAssocID="{28D79FE1-3E1B-460E-8365-E55A2C13F83E}" presName="connectorText" presStyleLbl="sibTrans2D1" presStyleIdx="5" presStyleCnt="15"/>
      <dgm:spPr/>
      <dgm:t>
        <a:bodyPr/>
        <a:lstStyle/>
        <a:p>
          <a:endParaRPr lang="en-US"/>
        </a:p>
      </dgm:t>
    </dgm:pt>
    <dgm:pt modelId="{7B97A36F-9306-42AC-A15E-9B03F27BFE59}" type="pres">
      <dgm:prSet presAssocID="{813ED788-827F-4F7B-9F77-6838F7B066B1}" presName="node" presStyleLbl="node1" presStyleIdx="6" presStyleCnt="16" custScaleY="44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D4005-5960-44BF-8884-FBEE2B982F1B}" type="pres">
      <dgm:prSet presAssocID="{91C3985A-18AE-4FF7-9B5F-883EA87AB58E}" presName="sibTrans" presStyleLbl="sibTrans2D1" presStyleIdx="6" presStyleCnt="15" custScaleX="113793" custScaleY="159034"/>
      <dgm:spPr/>
      <dgm:t>
        <a:bodyPr/>
        <a:lstStyle/>
        <a:p>
          <a:endParaRPr lang="en-US"/>
        </a:p>
      </dgm:t>
    </dgm:pt>
    <dgm:pt modelId="{16E204D4-CBD9-4313-91AF-C70C3315DB1C}" type="pres">
      <dgm:prSet presAssocID="{91C3985A-18AE-4FF7-9B5F-883EA87AB58E}" presName="connectorText" presStyleLbl="sibTrans2D1" presStyleIdx="6" presStyleCnt="15"/>
      <dgm:spPr/>
      <dgm:t>
        <a:bodyPr/>
        <a:lstStyle/>
        <a:p>
          <a:endParaRPr lang="en-US"/>
        </a:p>
      </dgm:t>
    </dgm:pt>
    <dgm:pt modelId="{29BBD2FB-0122-442F-AB60-49D6AFCDF261}" type="pres">
      <dgm:prSet presAssocID="{E69FF6C9-D06B-4DBD-BDA9-C1E1CD39D87F}" presName="node" presStyleLbl="node1" presStyleIdx="7" presStyleCnt="16" custAng="0" custScaleY="269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CFE87-6639-4E0A-B37F-F634A73ED75B}" type="pres">
      <dgm:prSet presAssocID="{66C793C9-6B46-4F01-BCFC-85DDFD1A85B3}" presName="sibTrans" presStyleLbl="sibTrans2D1" presStyleIdx="7" presStyleCnt="15" custScaleX="123660" custScaleY="218354"/>
      <dgm:spPr/>
      <dgm:t>
        <a:bodyPr/>
        <a:lstStyle/>
        <a:p>
          <a:endParaRPr lang="en-US"/>
        </a:p>
      </dgm:t>
    </dgm:pt>
    <dgm:pt modelId="{CE544C4E-4F99-42FE-BA6E-4F7802D05C77}" type="pres">
      <dgm:prSet presAssocID="{66C793C9-6B46-4F01-BCFC-85DDFD1A85B3}" presName="connectorText" presStyleLbl="sibTrans2D1" presStyleIdx="7" presStyleCnt="15"/>
      <dgm:spPr/>
      <dgm:t>
        <a:bodyPr/>
        <a:lstStyle/>
        <a:p>
          <a:endParaRPr lang="en-US"/>
        </a:p>
      </dgm:t>
    </dgm:pt>
    <dgm:pt modelId="{0B6C82DE-D207-4662-BE42-4E234835B1EB}" type="pres">
      <dgm:prSet presAssocID="{EEA5DBBE-0A48-44ED-96AC-6E58D7F232BF}" presName="node" presStyleLbl="node1" presStyleIdx="8" presStyleCnt="16" custScaleY="18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5BA3F-6161-4482-ACF1-018F6047EE2A}" type="pres">
      <dgm:prSet presAssocID="{787D8276-8496-427A-96C8-0DDC4A73EC94}" presName="sibTrans" presStyleLbl="sibTrans2D1" presStyleIdx="8" presStyleCnt="15" custScaleX="186731" custScaleY="213154"/>
      <dgm:spPr/>
      <dgm:t>
        <a:bodyPr/>
        <a:lstStyle/>
        <a:p>
          <a:endParaRPr lang="en-US"/>
        </a:p>
      </dgm:t>
    </dgm:pt>
    <dgm:pt modelId="{31CDD349-C0E4-4360-BDB9-8038FDABA254}" type="pres">
      <dgm:prSet presAssocID="{787D8276-8496-427A-96C8-0DDC4A73EC94}" presName="connectorText" presStyleLbl="sibTrans2D1" presStyleIdx="8" presStyleCnt="15"/>
      <dgm:spPr/>
      <dgm:t>
        <a:bodyPr/>
        <a:lstStyle/>
        <a:p>
          <a:endParaRPr lang="en-US"/>
        </a:p>
      </dgm:t>
    </dgm:pt>
    <dgm:pt modelId="{D77B7216-9F23-47A3-AF65-1F5B3E22FF6C}" type="pres">
      <dgm:prSet presAssocID="{CDFC3FC7-10C8-448B-B056-C8C0315A5D4B}" presName="node" presStyleLbl="node1" presStyleIdx="9" presStyleCnt="16" custScaleY="18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A965B-25C1-43E8-AC75-BB9CDCEBD69E}" type="pres">
      <dgm:prSet presAssocID="{D9F191D3-C562-483D-974D-B914A5C4CB72}" presName="sibTrans" presStyleLbl="sibTrans2D1" presStyleIdx="9" presStyleCnt="15" custScaleX="144555" custScaleY="154602"/>
      <dgm:spPr/>
      <dgm:t>
        <a:bodyPr/>
        <a:lstStyle/>
        <a:p>
          <a:endParaRPr lang="en-US"/>
        </a:p>
      </dgm:t>
    </dgm:pt>
    <dgm:pt modelId="{96868ADA-713B-41F1-8CEE-04175B116327}" type="pres">
      <dgm:prSet presAssocID="{D9F191D3-C562-483D-974D-B914A5C4CB72}" presName="connectorText" presStyleLbl="sibTrans2D1" presStyleIdx="9" presStyleCnt="15"/>
      <dgm:spPr/>
      <dgm:t>
        <a:bodyPr/>
        <a:lstStyle/>
        <a:p>
          <a:endParaRPr lang="en-US"/>
        </a:p>
      </dgm:t>
    </dgm:pt>
    <dgm:pt modelId="{C8ADED2D-D9B6-4AA7-B2C6-D3770BEDEB54}" type="pres">
      <dgm:prSet presAssocID="{1A43A01A-EDE9-4895-BC41-CB850C94D4B0}" presName="node" presStyleLbl="node1" presStyleIdx="10" presStyleCnt="16" custScaleY="18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E9901-330B-4269-AB47-9639A31B0B03}" type="pres">
      <dgm:prSet presAssocID="{3F9F006D-911D-4B09-971F-9A7393B6B4AA}" presName="sibTrans" presStyleLbl="sibTrans2D1" presStyleIdx="10" presStyleCnt="15" custScaleX="155653" custScaleY="167613"/>
      <dgm:spPr/>
      <dgm:t>
        <a:bodyPr/>
        <a:lstStyle/>
        <a:p>
          <a:endParaRPr lang="en-US"/>
        </a:p>
      </dgm:t>
    </dgm:pt>
    <dgm:pt modelId="{9F16A9DD-6D79-4AAF-8196-DE3A60E4A5F1}" type="pres">
      <dgm:prSet presAssocID="{3F9F006D-911D-4B09-971F-9A7393B6B4AA}" presName="connectorText" presStyleLbl="sibTrans2D1" presStyleIdx="10" presStyleCnt="15"/>
      <dgm:spPr/>
      <dgm:t>
        <a:bodyPr/>
        <a:lstStyle/>
        <a:p>
          <a:endParaRPr lang="en-US"/>
        </a:p>
      </dgm:t>
    </dgm:pt>
    <dgm:pt modelId="{89CF6DFA-B75C-49BC-A2FF-16982490895C}" type="pres">
      <dgm:prSet presAssocID="{4459643A-3BFC-488C-BE04-69920D02F5ED}" presName="node" presStyleLbl="node1" presStyleIdx="11" presStyleCnt="16" custScaleY="259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2BA72-8084-46F6-A38C-645D7375D7C0}" type="pres">
      <dgm:prSet presAssocID="{E024F03D-EC25-408F-8F7F-ED51D6D1696E}" presName="sibTrans" presStyleLbl="sibTrans2D1" presStyleIdx="11" presStyleCnt="15" custScaleX="143919" custScaleY="161107"/>
      <dgm:spPr/>
      <dgm:t>
        <a:bodyPr/>
        <a:lstStyle/>
        <a:p>
          <a:endParaRPr lang="en-US"/>
        </a:p>
      </dgm:t>
    </dgm:pt>
    <dgm:pt modelId="{474E6AC3-827E-4F99-AAF9-3B1E0EA367A2}" type="pres">
      <dgm:prSet presAssocID="{E024F03D-EC25-408F-8F7F-ED51D6D1696E}" presName="connectorText" presStyleLbl="sibTrans2D1" presStyleIdx="11" presStyleCnt="15"/>
      <dgm:spPr/>
      <dgm:t>
        <a:bodyPr/>
        <a:lstStyle/>
        <a:p>
          <a:endParaRPr lang="en-US"/>
        </a:p>
      </dgm:t>
    </dgm:pt>
    <dgm:pt modelId="{0FBC5A95-C554-43CB-9983-62D6B3FD45D2}" type="pres">
      <dgm:prSet presAssocID="{BD529FC8-2270-46D2-BB8A-DE7263019AE9}" presName="node" presStyleLbl="node1" presStyleIdx="12" presStyleCnt="16" custScaleX="106072" custScaleY="259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9CA05-174E-4E9D-8BC6-EE09133B6D74}" type="pres">
      <dgm:prSet presAssocID="{CE9AB7B9-B24A-4130-ADAB-0EDC1CA4055C}" presName="sibTrans" presStyleLbl="sibTrans2D1" presStyleIdx="12" presStyleCnt="15" custScaleX="162628" custScaleY="154602"/>
      <dgm:spPr/>
      <dgm:t>
        <a:bodyPr/>
        <a:lstStyle/>
        <a:p>
          <a:endParaRPr lang="en-US"/>
        </a:p>
      </dgm:t>
    </dgm:pt>
    <dgm:pt modelId="{0BA9449B-6588-43C5-BF35-C3983FEF090F}" type="pres">
      <dgm:prSet presAssocID="{CE9AB7B9-B24A-4130-ADAB-0EDC1CA4055C}" presName="connectorText" presStyleLbl="sibTrans2D1" presStyleIdx="12" presStyleCnt="15"/>
      <dgm:spPr/>
      <dgm:t>
        <a:bodyPr/>
        <a:lstStyle/>
        <a:p>
          <a:endParaRPr lang="en-US"/>
        </a:p>
      </dgm:t>
    </dgm:pt>
    <dgm:pt modelId="{5EC050BE-A122-4623-BC5E-9819900DA3BE}" type="pres">
      <dgm:prSet presAssocID="{9EBBFE90-67B0-452F-9850-B0E5B452DC43}" presName="node" presStyleLbl="node1" presStyleIdx="13" presStyleCnt="16" custScaleY="25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0DA77-195F-417A-95F6-28F3D00242F1}" type="pres">
      <dgm:prSet presAssocID="{6D5D209F-4437-41AE-9D4E-5B0F55B90EB4}" presName="sibTrans" presStyleLbl="sibTrans2D1" presStyleIdx="13" presStyleCnt="15" custScaleX="166115" custScaleY="135084"/>
      <dgm:spPr/>
      <dgm:t>
        <a:bodyPr/>
        <a:lstStyle/>
        <a:p>
          <a:endParaRPr lang="en-US"/>
        </a:p>
      </dgm:t>
    </dgm:pt>
    <dgm:pt modelId="{ABC08DED-09E3-4314-A4AB-D7BE1E8C2C08}" type="pres">
      <dgm:prSet presAssocID="{6D5D209F-4437-41AE-9D4E-5B0F55B90EB4}" presName="connectorText" presStyleLbl="sibTrans2D1" presStyleIdx="13" presStyleCnt="15"/>
      <dgm:spPr/>
      <dgm:t>
        <a:bodyPr/>
        <a:lstStyle/>
        <a:p>
          <a:endParaRPr lang="en-US"/>
        </a:p>
      </dgm:t>
    </dgm:pt>
    <dgm:pt modelId="{6EEFA481-1D77-4B22-811A-91B6D7EDC999}" type="pres">
      <dgm:prSet presAssocID="{5E356534-936C-4E14-AA77-783013E657AF}" presName="node" presStyleLbl="node1" presStyleIdx="14" presStyleCnt="16" custScaleY="308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90299-9A3D-487C-B688-ED8C51974CB2}" type="pres">
      <dgm:prSet presAssocID="{86EAED1D-898A-497F-81AD-6A12AB747608}" presName="sibTrans" presStyleLbl="sibTrans2D1" presStyleIdx="14" presStyleCnt="15" custScaleX="196554" custScaleY="195390"/>
      <dgm:spPr/>
      <dgm:t>
        <a:bodyPr/>
        <a:lstStyle/>
        <a:p>
          <a:endParaRPr lang="en-US"/>
        </a:p>
      </dgm:t>
    </dgm:pt>
    <dgm:pt modelId="{54AFE72A-3B84-4F19-8150-DC6697B465BC}" type="pres">
      <dgm:prSet presAssocID="{86EAED1D-898A-497F-81AD-6A12AB747608}" presName="connectorText" presStyleLbl="sibTrans2D1" presStyleIdx="14" presStyleCnt="15"/>
      <dgm:spPr/>
      <dgm:t>
        <a:bodyPr/>
        <a:lstStyle/>
        <a:p>
          <a:endParaRPr lang="en-US"/>
        </a:p>
      </dgm:t>
    </dgm:pt>
    <dgm:pt modelId="{835211A9-D193-4260-A9B5-97B5076E10BC}" type="pres">
      <dgm:prSet presAssocID="{6D58100A-B6B6-489E-BDCC-9EC2B7ABCC34}" presName="node" presStyleLbl="node1" presStyleIdx="15" presStyleCnt="16" custScaleY="197236" custLinFactNeighborX="6101" custLinFactNeighborY="-8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90B6B-048B-49E9-B6FA-666F2719A2B3}" srcId="{10DFDFA1-5A04-4CC9-A3F7-C1F6ED395766}" destId="{EEA5DBBE-0A48-44ED-96AC-6E58D7F232BF}" srcOrd="8" destOrd="0" parTransId="{02D850EF-D95C-42D8-9A51-4FB350D788EC}" sibTransId="{787D8276-8496-427A-96C8-0DDC4A73EC94}"/>
    <dgm:cxn modelId="{476E4EFD-88B7-4508-B90F-64DDF94F90C6}" type="presOf" srcId="{E024F03D-EC25-408F-8F7F-ED51D6D1696E}" destId="{474E6AC3-827E-4F99-AAF9-3B1E0EA367A2}" srcOrd="1" destOrd="0" presId="urn:microsoft.com/office/officeart/2005/8/layout/process5"/>
    <dgm:cxn modelId="{CF53CAFF-B321-494D-9C15-DAAF34895A7E}" type="presOf" srcId="{91C3985A-18AE-4FF7-9B5F-883EA87AB58E}" destId="{16E204D4-CBD9-4313-91AF-C70C3315DB1C}" srcOrd="1" destOrd="0" presId="urn:microsoft.com/office/officeart/2005/8/layout/process5"/>
    <dgm:cxn modelId="{714D0F51-D098-40D3-BFAF-D9A067258F2E}" type="presOf" srcId="{7FEA8877-7B37-41D8-8C19-011CAED7D02D}" destId="{640BE3F9-0B7D-4F2E-B4D2-346433CEAFAE}" srcOrd="0" destOrd="0" presId="urn:microsoft.com/office/officeart/2005/8/layout/process5"/>
    <dgm:cxn modelId="{6AB39BEE-93DD-41CC-9CD5-D6B3B1549287}" type="presOf" srcId="{D9F191D3-C562-483D-974D-B914A5C4CB72}" destId="{96868ADA-713B-41F1-8CEE-04175B116327}" srcOrd="1" destOrd="0" presId="urn:microsoft.com/office/officeart/2005/8/layout/process5"/>
    <dgm:cxn modelId="{54AE9FDF-1FE0-4A1E-8D8D-72510C1BA762}" type="presOf" srcId="{E024F03D-EC25-408F-8F7F-ED51D6D1696E}" destId="{5732BA72-8084-46F6-A38C-645D7375D7C0}" srcOrd="0" destOrd="0" presId="urn:microsoft.com/office/officeart/2005/8/layout/process5"/>
    <dgm:cxn modelId="{614069D7-6451-4678-B34E-9245D5E9E455}" type="presOf" srcId="{CE9AB7B9-B24A-4130-ADAB-0EDC1CA4055C}" destId="{6739CA05-174E-4E9D-8BC6-EE09133B6D74}" srcOrd="0" destOrd="0" presId="urn:microsoft.com/office/officeart/2005/8/layout/process5"/>
    <dgm:cxn modelId="{9E696451-AF6E-440C-8C82-8F148491EE40}" srcId="{10DFDFA1-5A04-4CC9-A3F7-C1F6ED395766}" destId="{26CE6E8C-0430-4B9E-88CF-CA215F586B4B}" srcOrd="2" destOrd="0" parTransId="{82F250CE-C8C4-477C-9C13-19453958DEB1}" sibTransId="{7FEA8877-7B37-41D8-8C19-011CAED7D02D}"/>
    <dgm:cxn modelId="{38526D42-6862-4FC3-8F48-C51D50A9D013}" type="presOf" srcId="{4459643A-3BFC-488C-BE04-69920D02F5ED}" destId="{89CF6DFA-B75C-49BC-A2FF-16982490895C}" srcOrd="0" destOrd="0" presId="urn:microsoft.com/office/officeart/2005/8/layout/process5"/>
    <dgm:cxn modelId="{CFC0766F-64FC-41F6-86E3-2763D402996F}" type="presOf" srcId="{064F89A3-197A-4BB1-9698-8F8B4F7CC8FC}" destId="{3B7957B2-E358-4958-AEF2-797C13BAB3C7}" srcOrd="0" destOrd="0" presId="urn:microsoft.com/office/officeart/2005/8/layout/process5"/>
    <dgm:cxn modelId="{87113E14-0000-4E12-8FE1-0B135A8955BB}" type="presOf" srcId="{E69FF6C9-D06B-4DBD-BDA9-C1E1CD39D87F}" destId="{29BBD2FB-0122-442F-AB60-49D6AFCDF261}" srcOrd="0" destOrd="0" presId="urn:microsoft.com/office/officeart/2005/8/layout/process5"/>
    <dgm:cxn modelId="{4EB41B59-EA9C-4EF2-84DB-1CA58AB0C3D2}" type="presOf" srcId="{10DFDFA1-5A04-4CC9-A3F7-C1F6ED395766}" destId="{F0BA3FD3-76D9-4702-8173-147C257816A9}" srcOrd="0" destOrd="0" presId="urn:microsoft.com/office/officeart/2005/8/layout/process5"/>
    <dgm:cxn modelId="{304203E7-71AC-4B62-A3D0-FF99641D2FA5}" type="presOf" srcId="{CDFC3FC7-10C8-448B-B056-C8C0315A5D4B}" destId="{D77B7216-9F23-47A3-AF65-1F5B3E22FF6C}" srcOrd="0" destOrd="0" presId="urn:microsoft.com/office/officeart/2005/8/layout/process5"/>
    <dgm:cxn modelId="{715F8792-FE7D-4F27-BBD6-463C0FA21596}" type="presOf" srcId="{787D8276-8496-427A-96C8-0DDC4A73EC94}" destId="{FBD5BA3F-6161-4482-ACF1-018F6047EE2A}" srcOrd="0" destOrd="0" presId="urn:microsoft.com/office/officeart/2005/8/layout/process5"/>
    <dgm:cxn modelId="{C88F0ABF-6B16-4665-B98B-22CA1CD02962}" type="presOf" srcId="{66C793C9-6B46-4F01-BCFC-85DDFD1A85B3}" destId="{E44CFE87-6639-4E0A-B37F-F634A73ED75B}" srcOrd="0" destOrd="0" presId="urn:microsoft.com/office/officeart/2005/8/layout/process5"/>
    <dgm:cxn modelId="{B12341D9-A333-4791-B7F9-1ED3EB0F61FE}" type="presOf" srcId="{66C793C9-6B46-4F01-BCFC-85DDFD1A85B3}" destId="{CE544C4E-4F99-42FE-BA6E-4F7802D05C77}" srcOrd="1" destOrd="0" presId="urn:microsoft.com/office/officeart/2005/8/layout/process5"/>
    <dgm:cxn modelId="{A84892AD-35B7-4052-9632-AC7AD1B1D9A1}" type="presOf" srcId="{9EBBFE90-67B0-452F-9850-B0E5B452DC43}" destId="{5EC050BE-A122-4623-BC5E-9819900DA3BE}" srcOrd="0" destOrd="0" presId="urn:microsoft.com/office/officeart/2005/8/layout/process5"/>
    <dgm:cxn modelId="{CFEC5224-126E-4B41-8E97-8771469662BF}" srcId="{10DFDFA1-5A04-4CC9-A3F7-C1F6ED395766}" destId="{CDFC3FC7-10C8-448B-B056-C8C0315A5D4B}" srcOrd="9" destOrd="0" parTransId="{C7393CA1-28D9-42AB-BEB1-A55BA2CF6C02}" sibTransId="{D9F191D3-C562-483D-974D-B914A5C4CB72}"/>
    <dgm:cxn modelId="{175B9127-0E9B-4544-8D4E-BE74FE1F6FFA}" type="presOf" srcId="{28D79FE1-3E1B-460E-8365-E55A2C13F83E}" destId="{92203359-8D9D-4D8F-9B96-43FCDFC7A58B}" srcOrd="1" destOrd="0" presId="urn:microsoft.com/office/officeart/2005/8/layout/process5"/>
    <dgm:cxn modelId="{D8301434-2611-499F-B85C-329FF98088D1}" srcId="{10DFDFA1-5A04-4CC9-A3F7-C1F6ED395766}" destId="{91D76E81-2F59-4B2A-8CA5-84CC8BC77103}" srcOrd="3" destOrd="0" parTransId="{DCF05D2F-7FE9-408C-B4AD-17F651F84057}" sibTransId="{D66AD54C-C1EA-4C65-AED7-37EE2BF92AC5}"/>
    <dgm:cxn modelId="{926D9229-CDCE-4AED-A5BB-E1976C3F8E41}" srcId="{10DFDFA1-5A04-4CC9-A3F7-C1F6ED395766}" destId="{813ED788-827F-4F7B-9F77-6838F7B066B1}" srcOrd="6" destOrd="0" parTransId="{AE645537-E41B-47E2-A1B1-4196A12FF2F1}" sibTransId="{91C3985A-18AE-4FF7-9B5F-883EA87AB58E}"/>
    <dgm:cxn modelId="{80B9C160-63E5-479F-AED8-BFA051F235B7}" srcId="{10DFDFA1-5A04-4CC9-A3F7-C1F6ED395766}" destId="{6D58100A-B6B6-489E-BDCC-9EC2B7ABCC34}" srcOrd="15" destOrd="0" parTransId="{F67A40D5-D065-4DEC-A98E-E816960B4E52}" sibTransId="{7442A7AA-FA41-47CF-8C76-6DF5F3851DD4}"/>
    <dgm:cxn modelId="{A58AC04E-FCDB-427E-A1C4-5BB578D74176}" srcId="{10DFDFA1-5A04-4CC9-A3F7-C1F6ED395766}" destId="{E69FF6C9-D06B-4DBD-BDA9-C1E1CD39D87F}" srcOrd="7" destOrd="0" parTransId="{38DD79C3-C504-45B0-9B1F-CEB9EEEAA50B}" sibTransId="{66C793C9-6B46-4F01-BCFC-85DDFD1A85B3}"/>
    <dgm:cxn modelId="{47476BBC-C672-4592-8BB5-5434908E0803}" type="presOf" srcId="{1A43A01A-EDE9-4895-BC41-CB850C94D4B0}" destId="{C8ADED2D-D9B6-4AA7-B2C6-D3770BEDEB54}" srcOrd="0" destOrd="0" presId="urn:microsoft.com/office/officeart/2005/8/layout/process5"/>
    <dgm:cxn modelId="{2A91C46B-E3D9-4501-9365-7598359FD208}" srcId="{10DFDFA1-5A04-4CC9-A3F7-C1F6ED395766}" destId="{BD529FC8-2270-46D2-BB8A-DE7263019AE9}" srcOrd="12" destOrd="0" parTransId="{08CFAE81-A5B6-4D93-BF2B-0C3E3CF7EB02}" sibTransId="{CE9AB7B9-B24A-4130-ADAB-0EDC1CA4055C}"/>
    <dgm:cxn modelId="{349AB89D-F991-48D7-A2B9-A6313097A778}" type="presOf" srcId="{BD529FC8-2270-46D2-BB8A-DE7263019AE9}" destId="{0FBC5A95-C554-43CB-9983-62D6B3FD45D2}" srcOrd="0" destOrd="0" presId="urn:microsoft.com/office/officeart/2005/8/layout/process5"/>
    <dgm:cxn modelId="{F9DC71F8-CE67-40F0-9A2C-4468833E19E9}" srcId="{10DFDFA1-5A04-4CC9-A3F7-C1F6ED395766}" destId="{02F5C555-DD9F-4A0E-9651-ECCBD2394A85}" srcOrd="0" destOrd="0" parTransId="{FF95FB2B-DC38-4980-8758-69321B6BC2CD}" sibTransId="{90FB621B-3C93-4F21-8F79-F13C137A0D65}"/>
    <dgm:cxn modelId="{08B25580-6708-41FA-8561-08C54950D0EA}" type="presOf" srcId="{91D76E81-2F59-4B2A-8CA5-84CC8BC77103}" destId="{66BBA43D-28E4-4618-86C5-8091F281F801}" srcOrd="0" destOrd="0" presId="urn:microsoft.com/office/officeart/2005/8/layout/process5"/>
    <dgm:cxn modelId="{1E109ADD-F266-42E8-B424-8B40D2238063}" type="presOf" srcId="{6D5D209F-4437-41AE-9D4E-5B0F55B90EB4}" destId="{ABC08DED-09E3-4314-A4AB-D7BE1E8C2C08}" srcOrd="1" destOrd="0" presId="urn:microsoft.com/office/officeart/2005/8/layout/process5"/>
    <dgm:cxn modelId="{C4C72D94-A315-42FE-BA5E-40F1BD11A98F}" type="presOf" srcId="{86EAED1D-898A-497F-81AD-6A12AB747608}" destId="{20790299-9A3D-487C-B688-ED8C51974CB2}" srcOrd="0" destOrd="0" presId="urn:microsoft.com/office/officeart/2005/8/layout/process5"/>
    <dgm:cxn modelId="{42EC290B-3900-4619-84F1-C6212BE7B0FA}" type="presOf" srcId="{28D79FE1-3E1B-460E-8365-E55A2C13F83E}" destId="{FDC3218D-D477-4AC0-80E9-0214A54A4540}" srcOrd="0" destOrd="0" presId="urn:microsoft.com/office/officeart/2005/8/layout/process5"/>
    <dgm:cxn modelId="{44936150-8133-44FC-A3B2-DA206B4AA42F}" type="presOf" srcId="{6D58100A-B6B6-489E-BDCC-9EC2B7ABCC34}" destId="{835211A9-D193-4260-A9B5-97B5076E10BC}" srcOrd="0" destOrd="0" presId="urn:microsoft.com/office/officeart/2005/8/layout/process5"/>
    <dgm:cxn modelId="{7D248277-4B91-44DA-8ECD-AF96B903D75B}" type="presOf" srcId="{4B317E07-F9B6-4DE1-976E-F1E9B10F4253}" destId="{6A411380-12ED-4F29-9EFB-FC95EEE3A238}" srcOrd="0" destOrd="0" presId="urn:microsoft.com/office/officeart/2005/8/layout/process5"/>
    <dgm:cxn modelId="{660399B8-B14F-4ADF-8EC6-AAC994AC0E98}" type="presOf" srcId="{813ED788-827F-4F7B-9F77-6838F7B066B1}" destId="{7B97A36F-9306-42AC-A15E-9B03F27BFE59}" srcOrd="0" destOrd="0" presId="urn:microsoft.com/office/officeart/2005/8/layout/process5"/>
    <dgm:cxn modelId="{9DF73C1A-52BF-476B-B53C-766E1044CBA9}" type="presOf" srcId="{3F9F006D-911D-4B09-971F-9A7393B6B4AA}" destId="{9F16A9DD-6D79-4AAF-8196-DE3A60E4A5F1}" srcOrd="1" destOrd="0" presId="urn:microsoft.com/office/officeart/2005/8/layout/process5"/>
    <dgm:cxn modelId="{261FF6B5-64D6-4A13-8A54-DA293BD5A7AA}" srcId="{10DFDFA1-5A04-4CC9-A3F7-C1F6ED395766}" destId="{1A43A01A-EDE9-4895-BC41-CB850C94D4B0}" srcOrd="10" destOrd="0" parTransId="{B818A92C-5715-4B13-A171-3D6C2FCA3406}" sibTransId="{3F9F006D-911D-4B09-971F-9A7393B6B4AA}"/>
    <dgm:cxn modelId="{77A38669-0F15-4548-A6EB-E792296D3EF1}" type="presOf" srcId="{5E356534-936C-4E14-AA77-783013E657AF}" destId="{6EEFA481-1D77-4B22-811A-91B6D7EDC999}" srcOrd="0" destOrd="0" presId="urn:microsoft.com/office/officeart/2005/8/layout/process5"/>
    <dgm:cxn modelId="{A79CA090-ACB4-4028-926D-223A5A75A946}" type="presOf" srcId="{90FB621B-3C93-4F21-8F79-F13C137A0D65}" destId="{7ED03A35-C4AE-4FA9-98CE-6921BAE4AC4A}" srcOrd="0" destOrd="0" presId="urn:microsoft.com/office/officeart/2005/8/layout/process5"/>
    <dgm:cxn modelId="{4F11AEE0-0B98-4CB0-94DA-A1A3B13C6A5F}" srcId="{10DFDFA1-5A04-4CC9-A3F7-C1F6ED395766}" destId="{B23BEB63-8FE2-4166-BF74-81883F5AC320}" srcOrd="4" destOrd="0" parTransId="{9033F312-182A-489A-823B-2EB71F07BF3A}" sibTransId="{064F89A3-197A-4BB1-9698-8F8B4F7CC8FC}"/>
    <dgm:cxn modelId="{D6B77E8A-4963-4490-8FA2-2370909D06B2}" srcId="{10DFDFA1-5A04-4CC9-A3F7-C1F6ED395766}" destId="{0B57BC0B-361A-4CCF-AD91-E043A152F3A9}" srcOrd="5" destOrd="0" parTransId="{042337DC-283C-4DA0-A043-7F56137CF092}" sibTransId="{28D79FE1-3E1B-460E-8365-E55A2C13F83E}"/>
    <dgm:cxn modelId="{F3649BE6-4989-4852-B956-89FA2AA86B98}" type="presOf" srcId="{787D8276-8496-427A-96C8-0DDC4A73EC94}" destId="{31CDD349-C0E4-4360-BDB9-8038FDABA254}" srcOrd="1" destOrd="0" presId="urn:microsoft.com/office/officeart/2005/8/layout/process5"/>
    <dgm:cxn modelId="{44A7A509-FC86-496E-9529-4E8D43FF1B68}" type="presOf" srcId="{AD171DCF-66CD-434A-A44C-D5C3C9408D6D}" destId="{1F6B2A2B-916D-413B-A6D9-5F33DA3AB64D}" srcOrd="0" destOrd="0" presId="urn:microsoft.com/office/officeart/2005/8/layout/process5"/>
    <dgm:cxn modelId="{E7EDE041-F9D0-4DB0-89C1-F5CB215C55D1}" type="presOf" srcId="{7FEA8877-7B37-41D8-8C19-011CAED7D02D}" destId="{D1A4F777-85E1-499B-95C7-40398FF2C2A9}" srcOrd="1" destOrd="0" presId="urn:microsoft.com/office/officeart/2005/8/layout/process5"/>
    <dgm:cxn modelId="{CAAA3976-6F61-4682-8ABB-CB832320C90E}" type="presOf" srcId="{3F9F006D-911D-4B09-971F-9A7393B6B4AA}" destId="{F0AE9901-330B-4269-AB47-9639A31B0B03}" srcOrd="0" destOrd="0" presId="urn:microsoft.com/office/officeart/2005/8/layout/process5"/>
    <dgm:cxn modelId="{67DF3F5A-9C5F-467C-9180-C474C7F453C2}" srcId="{10DFDFA1-5A04-4CC9-A3F7-C1F6ED395766}" destId="{4459643A-3BFC-488C-BE04-69920D02F5ED}" srcOrd="11" destOrd="0" parTransId="{9A96FBDD-4D0B-4727-9EF5-301C02CDC841}" sibTransId="{E024F03D-EC25-408F-8F7F-ED51D6D1696E}"/>
    <dgm:cxn modelId="{8E11BC28-10CA-4F41-B17B-EFD7E9FC6560}" type="presOf" srcId="{6D5D209F-4437-41AE-9D4E-5B0F55B90EB4}" destId="{4250DA77-195F-417A-95F6-28F3D00242F1}" srcOrd="0" destOrd="0" presId="urn:microsoft.com/office/officeart/2005/8/layout/process5"/>
    <dgm:cxn modelId="{2570A762-5917-476A-9E93-D62AD1C9CF3C}" type="presOf" srcId="{26CE6E8C-0430-4B9E-88CF-CA215F586B4B}" destId="{38CF57B0-D464-4731-8171-F5795683BAE6}" srcOrd="0" destOrd="0" presId="urn:microsoft.com/office/officeart/2005/8/layout/process5"/>
    <dgm:cxn modelId="{52E400FA-79D1-4A5A-A840-A48310201CFA}" type="presOf" srcId="{D66AD54C-C1EA-4C65-AED7-37EE2BF92AC5}" destId="{A3E2A250-821A-49C5-9697-6BABC26C1B05}" srcOrd="0" destOrd="0" presId="urn:microsoft.com/office/officeart/2005/8/layout/process5"/>
    <dgm:cxn modelId="{6B9E1780-8DED-421C-BA0D-5C9074F6488F}" srcId="{10DFDFA1-5A04-4CC9-A3F7-C1F6ED395766}" destId="{5E356534-936C-4E14-AA77-783013E657AF}" srcOrd="14" destOrd="0" parTransId="{92344BBC-9536-426E-B010-62B910437A5C}" sibTransId="{86EAED1D-898A-497F-81AD-6A12AB747608}"/>
    <dgm:cxn modelId="{B49ECBAF-C8CD-460A-AC75-33A9CC4526CB}" type="presOf" srcId="{AD171DCF-66CD-434A-A44C-D5C3C9408D6D}" destId="{F3163954-B79A-4F91-A0C1-3B9AA674ECD3}" srcOrd="1" destOrd="0" presId="urn:microsoft.com/office/officeart/2005/8/layout/process5"/>
    <dgm:cxn modelId="{3A1879F9-8679-40D4-8B26-FCEB900A1B9B}" type="presOf" srcId="{D66AD54C-C1EA-4C65-AED7-37EE2BF92AC5}" destId="{AF90B55C-4267-44CC-A2DC-C626A41BF086}" srcOrd="1" destOrd="0" presId="urn:microsoft.com/office/officeart/2005/8/layout/process5"/>
    <dgm:cxn modelId="{91D170DE-D2BA-482C-BA26-FD37D8CE7E22}" type="presOf" srcId="{CE9AB7B9-B24A-4130-ADAB-0EDC1CA4055C}" destId="{0BA9449B-6588-43C5-BF35-C3983FEF090F}" srcOrd="1" destOrd="0" presId="urn:microsoft.com/office/officeart/2005/8/layout/process5"/>
    <dgm:cxn modelId="{2E3E347D-2E2E-4D76-B18E-50B549C98489}" type="presOf" srcId="{EEA5DBBE-0A48-44ED-96AC-6E58D7F232BF}" destId="{0B6C82DE-D207-4662-BE42-4E234835B1EB}" srcOrd="0" destOrd="0" presId="urn:microsoft.com/office/officeart/2005/8/layout/process5"/>
    <dgm:cxn modelId="{78E13637-9506-42F4-BABA-DB0444109BB4}" type="presOf" srcId="{D9F191D3-C562-483D-974D-B914A5C4CB72}" destId="{507A965B-25C1-43E8-AC75-BB9CDCEBD69E}" srcOrd="0" destOrd="0" presId="urn:microsoft.com/office/officeart/2005/8/layout/process5"/>
    <dgm:cxn modelId="{76488529-ED08-4AA7-8329-CD2ECA74DDD7}" type="presOf" srcId="{B23BEB63-8FE2-4166-BF74-81883F5AC320}" destId="{4B3F3251-7E80-495B-888F-43A33F7BEE7B}" srcOrd="0" destOrd="0" presId="urn:microsoft.com/office/officeart/2005/8/layout/process5"/>
    <dgm:cxn modelId="{43157E71-BA30-40F0-BB0F-BD672F7FC65E}" type="presOf" srcId="{91C3985A-18AE-4FF7-9B5F-883EA87AB58E}" destId="{AE3D4005-5960-44BF-8884-FBEE2B982F1B}" srcOrd="0" destOrd="0" presId="urn:microsoft.com/office/officeart/2005/8/layout/process5"/>
    <dgm:cxn modelId="{6BA23502-26F5-40DA-933B-B09CB7403AB4}" type="presOf" srcId="{0B57BC0B-361A-4CCF-AD91-E043A152F3A9}" destId="{DEA64075-3962-436C-B12A-420B8903597C}" srcOrd="0" destOrd="0" presId="urn:microsoft.com/office/officeart/2005/8/layout/process5"/>
    <dgm:cxn modelId="{12E48110-6461-4753-90F0-6761D54044EB}" type="presOf" srcId="{02F5C555-DD9F-4A0E-9651-ECCBD2394A85}" destId="{C244214B-2573-4E41-8182-7F36C473DC76}" srcOrd="0" destOrd="0" presId="urn:microsoft.com/office/officeart/2005/8/layout/process5"/>
    <dgm:cxn modelId="{70301C9A-4AAE-4557-996D-7F1EB0AF48A8}" srcId="{10DFDFA1-5A04-4CC9-A3F7-C1F6ED395766}" destId="{9EBBFE90-67B0-452F-9850-B0E5B452DC43}" srcOrd="13" destOrd="0" parTransId="{746C1516-5B6B-40EE-815A-E63BC162F0A3}" sibTransId="{6D5D209F-4437-41AE-9D4E-5B0F55B90EB4}"/>
    <dgm:cxn modelId="{4B7FD288-BEEA-49C6-9E90-7A89521CAB90}" type="presOf" srcId="{90FB621B-3C93-4F21-8F79-F13C137A0D65}" destId="{82582E03-32AC-4DE7-9C27-CB878F6DE06E}" srcOrd="1" destOrd="0" presId="urn:microsoft.com/office/officeart/2005/8/layout/process5"/>
    <dgm:cxn modelId="{3AEAEDD0-0554-44DF-B3ED-3DC7322DD29D}" srcId="{10DFDFA1-5A04-4CC9-A3F7-C1F6ED395766}" destId="{4B317E07-F9B6-4DE1-976E-F1E9B10F4253}" srcOrd="1" destOrd="0" parTransId="{FA2F545A-5464-4C80-8A60-D3B739551534}" sibTransId="{AD171DCF-66CD-434A-A44C-D5C3C9408D6D}"/>
    <dgm:cxn modelId="{0E8DD09A-DA10-448E-AD5A-4189CB18D489}" type="presOf" srcId="{86EAED1D-898A-497F-81AD-6A12AB747608}" destId="{54AFE72A-3B84-4F19-8150-DC6697B465BC}" srcOrd="1" destOrd="0" presId="urn:microsoft.com/office/officeart/2005/8/layout/process5"/>
    <dgm:cxn modelId="{86A95788-A81F-4E28-B70C-2B9C27DDE10D}" type="presOf" srcId="{064F89A3-197A-4BB1-9698-8F8B4F7CC8FC}" destId="{83EE40C1-00EF-4C49-93F8-7B87112884E8}" srcOrd="1" destOrd="0" presId="urn:microsoft.com/office/officeart/2005/8/layout/process5"/>
    <dgm:cxn modelId="{596BA269-D8D2-4024-8794-9D1F9C2365AB}" type="presParOf" srcId="{F0BA3FD3-76D9-4702-8173-147C257816A9}" destId="{C244214B-2573-4E41-8182-7F36C473DC76}" srcOrd="0" destOrd="0" presId="urn:microsoft.com/office/officeart/2005/8/layout/process5"/>
    <dgm:cxn modelId="{668B6DA3-C8B9-4E81-BCFB-F2433E3C6001}" type="presParOf" srcId="{F0BA3FD3-76D9-4702-8173-147C257816A9}" destId="{7ED03A35-C4AE-4FA9-98CE-6921BAE4AC4A}" srcOrd="1" destOrd="0" presId="urn:microsoft.com/office/officeart/2005/8/layout/process5"/>
    <dgm:cxn modelId="{282B7EB8-205B-4966-87CB-3922357079AC}" type="presParOf" srcId="{7ED03A35-C4AE-4FA9-98CE-6921BAE4AC4A}" destId="{82582E03-32AC-4DE7-9C27-CB878F6DE06E}" srcOrd="0" destOrd="0" presId="urn:microsoft.com/office/officeart/2005/8/layout/process5"/>
    <dgm:cxn modelId="{43E5F11C-BB0F-42FF-B66D-FEDB7C29CB8D}" type="presParOf" srcId="{F0BA3FD3-76D9-4702-8173-147C257816A9}" destId="{6A411380-12ED-4F29-9EFB-FC95EEE3A238}" srcOrd="2" destOrd="0" presId="urn:microsoft.com/office/officeart/2005/8/layout/process5"/>
    <dgm:cxn modelId="{F47F635E-F95D-4FD9-826A-2F9A9819F84E}" type="presParOf" srcId="{F0BA3FD3-76D9-4702-8173-147C257816A9}" destId="{1F6B2A2B-916D-413B-A6D9-5F33DA3AB64D}" srcOrd="3" destOrd="0" presId="urn:microsoft.com/office/officeart/2005/8/layout/process5"/>
    <dgm:cxn modelId="{CBB1005A-9463-4651-8672-AD06B8A4887F}" type="presParOf" srcId="{1F6B2A2B-916D-413B-A6D9-5F33DA3AB64D}" destId="{F3163954-B79A-4F91-A0C1-3B9AA674ECD3}" srcOrd="0" destOrd="0" presId="urn:microsoft.com/office/officeart/2005/8/layout/process5"/>
    <dgm:cxn modelId="{48D2ECE4-CA84-482F-A5B1-8CCCA70D41CC}" type="presParOf" srcId="{F0BA3FD3-76D9-4702-8173-147C257816A9}" destId="{38CF57B0-D464-4731-8171-F5795683BAE6}" srcOrd="4" destOrd="0" presId="urn:microsoft.com/office/officeart/2005/8/layout/process5"/>
    <dgm:cxn modelId="{BFF0E92E-CC4D-48BF-B9D4-4384FCAAFC29}" type="presParOf" srcId="{F0BA3FD3-76D9-4702-8173-147C257816A9}" destId="{640BE3F9-0B7D-4F2E-B4D2-346433CEAFAE}" srcOrd="5" destOrd="0" presId="urn:microsoft.com/office/officeart/2005/8/layout/process5"/>
    <dgm:cxn modelId="{07B9EFEA-74EA-467D-9B53-17319B21C176}" type="presParOf" srcId="{640BE3F9-0B7D-4F2E-B4D2-346433CEAFAE}" destId="{D1A4F777-85E1-499B-95C7-40398FF2C2A9}" srcOrd="0" destOrd="0" presId="urn:microsoft.com/office/officeart/2005/8/layout/process5"/>
    <dgm:cxn modelId="{B096AD29-D134-43F7-B5E0-670EC715D6A5}" type="presParOf" srcId="{F0BA3FD3-76D9-4702-8173-147C257816A9}" destId="{66BBA43D-28E4-4618-86C5-8091F281F801}" srcOrd="6" destOrd="0" presId="urn:microsoft.com/office/officeart/2005/8/layout/process5"/>
    <dgm:cxn modelId="{E1DF1F5F-3BA1-445C-9B0A-F1EB49112CEE}" type="presParOf" srcId="{F0BA3FD3-76D9-4702-8173-147C257816A9}" destId="{A3E2A250-821A-49C5-9697-6BABC26C1B05}" srcOrd="7" destOrd="0" presId="urn:microsoft.com/office/officeart/2005/8/layout/process5"/>
    <dgm:cxn modelId="{A9CFC402-0D60-4D5F-A1AD-D50087EE3C24}" type="presParOf" srcId="{A3E2A250-821A-49C5-9697-6BABC26C1B05}" destId="{AF90B55C-4267-44CC-A2DC-C626A41BF086}" srcOrd="0" destOrd="0" presId="urn:microsoft.com/office/officeart/2005/8/layout/process5"/>
    <dgm:cxn modelId="{4B7F61BA-4719-4B7E-B3F5-FFD2C144A399}" type="presParOf" srcId="{F0BA3FD3-76D9-4702-8173-147C257816A9}" destId="{4B3F3251-7E80-495B-888F-43A33F7BEE7B}" srcOrd="8" destOrd="0" presId="urn:microsoft.com/office/officeart/2005/8/layout/process5"/>
    <dgm:cxn modelId="{F33E479E-A1E9-4DE7-9A3E-FBE93FCEDFAA}" type="presParOf" srcId="{F0BA3FD3-76D9-4702-8173-147C257816A9}" destId="{3B7957B2-E358-4958-AEF2-797C13BAB3C7}" srcOrd="9" destOrd="0" presId="urn:microsoft.com/office/officeart/2005/8/layout/process5"/>
    <dgm:cxn modelId="{4BAF69D8-3C81-47CD-86A1-0E82041E728E}" type="presParOf" srcId="{3B7957B2-E358-4958-AEF2-797C13BAB3C7}" destId="{83EE40C1-00EF-4C49-93F8-7B87112884E8}" srcOrd="0" destOrd="0" presId="urn:microsoft.com/office/officeart/2005/8/layout/process5"/>
    <dgm:cxn modelId="{CB2F75DE-1D46-4F68-BC0B-4CA2B0FF0E42}" type="presParOf" srcId="{F0BA3FD3-76D9-4702-8173-147C257816A9}" destId="{DEA64075-3962-436C-B12A-420B8903597C}" srcOrd="10" destOrd="0" presId="urn:microsoft.com/office/officeart/2005/8/layout/process5"/>
    <dgm:cxn modelId="{2AD15586-F9E8-4ECA-A0B1-6D4B05A74FCB}" type="presParOf" srcId="{F0BA3FD3-76D9-4702-8173-147C257816A9}" destId="{FDC3218D-D477-4AC0-80E9-0214A54A4540}" srcOrd="11" destOrd="0" presId="urn:microsoft.com/office/officeart/2005/8/layout/process5"/>
    <dgm:cxn modelId="{F814D533-C289-4DA5-AD27-A0A3B09E3AFE}" type="presParOf" srcId="{FDC3218D-D477-4AC0-80E9-0214A54A4540}" destId="{92203359-8D9D-4D8F-9B96-43FCDFC7A58B}" srcOrd="0" destOrd="0" presId="urn:microsoft.com/office/officeart/2005/8/layout/process5"/>
    <dgm:cxn modelId="{FD90B060-B9A9-4121-84BA-5628193391D7}" type="presParOf" srcId="{F0BA3FD3-76D9-4702-8173-147C257816A9}" destId="{7B97A36F-9306-42AC-A15E-9B03F27BFE59}" srcOrd="12" destOrd="0" presId="urn:microsoft.com/office/officeart/2005/8/layout/process5"/>
    <dgm:cxn modelId="{96FFF6B7-1A63-40A7-9B4B-D823633F17E8}" type="presParOf" srcId="{F0BA3FD3-76D9-4702-8173-147C257816A9}" destId="{AE3D4005-5960-44BF-8884-FBEE2B982F1B}" srcOrd="13" destOrd="0" presId="urn:microsoft.com/office/officeart/2005/8/layout/process5"/>
    <dgm:cxn modelId="{7B735741-1370-4395-B26B-DC3A4750DCE7}" type="presParOf" srcId="{AE3D4005-5960-44BF-8884-FBEE2B982F1B}" destId="{16E204D4-CBD9-4313-91AF-C70C3315DB1C}" srcOrd="0" destOrd="0" presId="urn:microsoft.com/office/officeart/2005/8/layout/process5"/>
    <dgm:cxn modelId="{F956ABC3-84DA-4D5C-9C6D-F8AA95A5ECB5}" type="presParOf" srcId="{F0BA3FD3-76D9-4702-8173-147C257816A9}" destId="{29BBD2FB-0122-442F-AB60-49D6AFCDF261}" srcOrd="14" destOrd="0" presId="urn:microsoft.com/office/officeart/2005/8/layout/process5"/>
    <dgm:cxn modelId="{3CB15FB9-F216-4A22-9A21-FA030E36B5E8}" type="presParOf" srcId="{F0BA3FD3-76D9-4702-8173-147C257816A9}" destId="{E44CFE87-6639-4E0A-B37F-F634A73ED75B}" srcOrd="15" destOrd="0" presId="urn:microsoft.com/office/officeart/2005/8/layout/process5"/>
    <dgm:cxn modelId="{6D4711EA-1BFC-4C9A-A0A0-45A16809D57D}" type="presParOf" srcId="{E44CFE87-6639-4E0A-B37F-F634A73ED75B}" destId="{CE544C4E-4F99-42FE-BA6E-4F7802D05C77}" srcOrd="0" destOrd="0" presId="urn:microsoft.com/office/officeart/2005/8/layout/process5"/>
    <dgm:cxn modelId="{723A4CF3-0999-4C4F-A1DA-54C592D146E8}" type="presParOf" srcId="{F0BA3FD3-76D9-4702-8173-147C257816A9}" destId="{0B6C82DE-D207-4662-BE42-4E234835B1EB}" srcOrd="16" destOrd="0" presId="urn:microsoft.com/office/officeart/2005/8/layout/process5"/>
    <dgm:cxn modelId="{797D9342-CF1E-4F25-8D20-18BAF6348F85}" type="presParOf" srcId="{F0BA3FD3-76D9-4702-8173-147C257816A9}" destId="{FBD5BA3F-6161-4482-ACF1-018F6047EE2A}" srcOrd="17" destOrd="0" presId="urn:microsoft.com/office/officeart/2005/8/layout/process5"/>
    <dgm:cxn modelId="{286F7AB5-E7F6-4E3A-B381-050D5E057EFA}" type="presParOf" srcId="{FBD5BA3F-6161-4482-ACF1-018F6047EE2A}" destId="{31CDD349-C0E4-4360-BDB9-8038FDABA254}" srcOrd="0" destOrd="0" presId="urn:microsoft.com/office/officeart/2005/8/layout/process5"/>
    <dgm:cxn modelId="{AEF1A2D9-1E09-4D06-B15C-050FDF2C9A7C}" type="presParOf" srcId="{F0BA3FD3-76D9-4702-8173-147C257816A9}" destId="{D77B7216-9F23-47A3-AF65-1F5B3E22FF6C}" srcOrd="18" destOrd="0" presId="urn:microsoft.com/office/officeart/2005/8/layout/process5"/>
    <dgm:cxn modelId="{107FFFBD-82AD-4E45-ACCF-8CCDE4128B7D}" type="presParOf" srcId="{F0BA3FD3-76D9-4702-8173-147C257816A9}" destId="{507A965B-25C1-43E8-AC75-BB9CDCEBD69E}" srcOrd="19" destOrd="0" presId="urn:microsoft.com/office/officeart/2005/8/layout/process5"/>
    <dgm:cxn modelId="{192AF1AE-E7E4-4B02-9EC9-506D166CDB3F}" type="presParOf" srcId="{507A965B-25C1-43E8-AC75-BB9CDCEBD69E}" destId="{96868ADA-713B-41F1-8CEE-04175B116327}" srcOrd="0" destOrd="0" presId="urn:microsoft.com/office/officeart/2005/8/layout/process5"/>
    <dgm:cxn modelId="{1C8261A9-8129-454E-BE6C-351F98353CD9}" type="presParOf" srcId="{F0BA3FD3-76D9-4702-8173-147C257816A9}" destId="{C8ADED2D-D9B6-4AA7-B2C6-D3770BEDEB54}" srcOrd="20" destOrd="0" presId="urn:microsoft.com/office/officeart/2005/8/layout/process5"/>
    <dgm:cxn modelId="{8A0BC1D0-D95E-41C1-A538-74BFBE1D63C4}" type="presParOf" srcId="{F0BA3FD3-76D9-4702-8173-147C257816A9}" destId="{F0AE9901-330B-4269-AB47-9639A31B0B03}" srcOrd="21" destOrd="0" presId="urn:microsoft.com/office/officeart/2005/8/layout/process5"/>
    <dgm:cxn modelId="{6633A49A-D8C5-48A9-8DCA-257B409C33A8}" type="presParOf" srcId="{F0AE9901-330B-4269-AB47-9639A31B0B03}" destId="{9F16A9DD-6D79-4AAF-8196-DE3A60E4A5F1}" srcOrd="0" destOrd="0" presId="urn:microsoft.com/office/officeart/2005/8/layout/process5"/>
    <dgm:cxn modelId="{24B2079D-4F3E-467A-84FB-A1E759C484C8}" type="presParOf" srcId="{F0BA3FD3-76D9-4702-8173-147C257816A9}" destId="{89CF6DFA-B75C-49BC-A2FF-16982490895C}" srcOrd="22" destOrd="0" presId="urn:microsoft.com/office/officeart/2005/8/layout/process5"/>
    <dgm:cxn modelId="{2F816C35-78E7-4866-8FE0-B19F766FFC96}" type="presParOf" srcId="{F0BA3FD3-76D9-4702-8173-147C257816A9}" destId="{5732BA72-8084-46F6-A38C-645D7375D7C0}" srcOrd="23" destOrd="0" presId="urn:microsoft.com/office/officeart/2005/8/layout/process5"/>
    <dgm:cxn modelId="{AE3B0C56-0BDB-4809-8365-DE25284278D0}" type="presParOf" srcId="{5732BA72-8084-46F6-A38C-645D7375D7C0}" destId="{474E6AC3-827E-4F99-AAF9-3B1E0EA367A2}" srcOrd="0" destOrd="0" presId="urn:microsoft.com/office/officeart/2005/8/layout/process5"/>
    <dgm:cxn modelId="{3F8E1892-8481-4968-B133-24CB353C2F03}" type="presParOf" srcId="{F0BA3FD3-76D9-4702-8173-147C257816A9}" destId="{0FBC5A95-C554-43CB-9983-62D6B3FD45D2}" srcOrd="24" destOrd="0" presId="urn:microsoft.com/office/officeart/2005/8/layout/process5"/>
    <dgm:cxn modelId="{98539B10-6714-4DB4-B57A-5DDE1B142260}" type="presParOf" srcId="{F0BA3FD3-76D9-4702-8173-147C257816A9}" destId="{6739CA05-174E-4E9D-8BC6-EE09133B6D74}" srcOrd="25" destOrd="0" presId="urn:microsoft.com/office/officeart/2005/8/layout/process5"/>
    <dgm:cxn modelId="{E0B08997-E9C1-4225-B9D0-0CE4CE116953}" type="presParOf" srcId="{6739CA05-174E-4E9D-8BC6-EE09133B6D74}" destId="{0BA9449B-6588-43C5-BF35-C3983FEF090F}" srcOrd="0" destOrd="0" presId="urn:microsoft.com/office/officeart/2005/8/layout/process5"/>
    <dgm:cxn modelId="{2C42B360-2BBF-4F50-A9DA-4043A37D302D}" type="presParOf" srcId="{F0BA3FD3-76D9-4702-8173-147C257816A9}" destId="{5EC050BE-A122-4623-BC5E-9819900DA3BE}" srcOrd="26" destOrd="0" presId="urn:microsoft.com/office/officeart/2005/8/layout/process5"/>
    <dgm:cxn modelId="{0052530E-5559-4737-833D-918A668AAD0A}" type="presParOf" srcId="{F0BA3FD3-76D9-4702-8173-147C257816A9}" destId="{4250DA77-195F-417A-95F6-28F3D00242F1}" srcOrd="27" destOrd="0" presId="urn:microsoft.com/office/officeart/2005/8/layout/process5"/>
    <dgm:cxn modelId="{013AA852-4EEE-4982-9C97-9CF1DEC6C2A1}" type="presParOf" srcId="{4250DA77-195F-417A-95F6-28F3D00242F1}" destId="{ABC08DED-09E3-4314-A4AB-D7BE1E8C2C08}" srcOrd="0" destOrd="0" presId="urn:microsoft.com/office/officeart/2005/8/layout/process5"/>
    <dgm:cxn modelId="{484DDA0E-0449-46FC-AFCC-74ED406CAAA1}" type="presParOf" srcId="{F0BA3FD3-76D9-4702-8173-147C257816A9}" destId="{6EEFA481-1D77-4B22-811A-91B6D7EDC999}" srcOrd="28" destOrd="0" presId="urn:microsoft.com/office/officeart/2005/8/layout/process5"/>
    <dgm:cxn modelId="{3BB2D2EF-0A01-4F84-BA6C-A2CE9849FD65}" type="presParOf" srcId="{F0BA3FD3-76D9-4702-8173-147C257816A9}" destId="{20790299-9A3D-487C-B688-ED8C51974CB2}" srcOrd="29" destOrd="0" presId="urn:microsoft.com/office/officeart/2005/8/layout/process5"/>
    <dgm:cxn modelId="{E36B2803-6940-48AE-8F62-22AE86E6EBB7}" type="presParOf" srcId="{20790299-9A3D-487C-B688-ED8C51974CB2}" destId="{54AFE72A-3B84-4F19-8150-DC6697B465BC}" srcOrd="0" destOrd="0" presId="urn:microsoft.com/office/officeart/2005/8/layout/process5"/>
    <dgm:cxn modelId="{2E09C80B-55DB-4D0E-BDB0-162F455A753D}" type="presParOf" srcId="{F0BA3FD3-76D9-4702-8173-147C257816A9}" destId="{835211A9-D193-4260-A9B5-97B5076E10BC}" srcOrd="3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59C3-2369-40B1-9073-0CE6750D9E4A}">
      <dsp:nvSpPr>
        <dsp:cNvPr id="0" name=""/>
        <dsp:cNvSpPr/>
      </dsp:nvSpPr>
      <dsp:spPr>
        <a:xfrm>
          <a:off x="2" y="0"/>
          <a:ext cx="11882668" cy="539997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9815FE-DDAA-4603-923B-263C52ED6803}">
      <dsp:nvSpPr>
        <dsp:cNvPr id="0" name=""/>
        <dsp:cNvSpPr/>
      </dsp:nvSpPr>
      <dsp:spPr>
        <a:xfrm>
          <a:off x="3575" y="1189051"/>
          <a:ext cx="1214781" cy="30218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 Selects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2021 I-Codes “model Codes” and 2020 NEC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2/09/2021</a:t>
          </a:r>
        </a:p>
      </dsp:txBody>
      <dsp:txXfrm>
        <a:off x="62876" y="1248352"/>
        <a:ext cx="1096179" cy="2903264"/>
      </dsp:txXfrm>
    </dsp:sp>
    <dsp:sp modelId="{09F41249-3D0F-4160-B594-34CFDB75713C}">
      <dsp:nvSpPr>
        <dsp:cNvPr id="0" name=""/>
        <dsp:cNvSpPr/>
      </dsp:nvSpPr>
      <dsp:spPr>
        <a:xfrm>
          <a:off x="1335084" y="1130958"/>
          <a:ext cx="1111513" cy="3078695"/>
        </a:xfrm>
        <a:prstGeom prst="round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2</a:t>
          </a:r>
        </a:p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ICC </a:t>
          </a:r>
        </a:p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POSTS Complete listing of the code changes to the I Codes Online</a:t>
          </a:r>
        </a:p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2/25/2021</a:t>
          </a:r>
        </a:p>
      </dsp:txBody>
      <dsp:txXfrm>
        <a:off x="1389344" y="1185218"/>
        <a:ext cx="1002993" cy="2970175"/>
      </dsp:txXfrm>
    </dsp:sp>
    <dsp:sp modelId="{F06D345D-7933-42A2-9383-76B46E4B0E6C}">
      <dsp:nvSpPr>
        <dsp:cNvPr id="0" name=""/>
        <dsp:cNvSpPr/>
      </dsp:nvSpPr>
      <dsp:spPr>
        <a:xfrm>
          <a:off x="2570851" y="1016889"/>
          <a:ext cx="1227052" cy="3731962"/>
        </a:xfrm>
        <a:prstGeom prst="round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STAFF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2060"/>
              </a:solidFill>
            </a:rPr>
            <a:t>post on Commission website/Building Code Information System (BCIS) analysis of the 2021 I-Code changes</a:t>
          </a:r>
          <a:r>
            <a:rPr lang="en-US" sz="1200" b="1" kern="1200" dirty="0">
              <a:solidFill>
                <a:schemeClr val="accent5">
                  <a:lumMod val="50000"/>
                </a:schemeClr>
              </a:solidFill>
            </a:rPr>
            <a:t>. Start of the 45 Day </a:t>
          </a:r>
          <a:r>
            <a:rPr lang="en-US" sz="1200" b="1" kern="1200" dirty="0">
              <a:solidFill>
                <a:schemeClr val="accent1">
                  <a:lumMod val="75000"/>
                </a:schemeClr>
              </a:solidFill>
            </a:rPr>
            <a:t>comment period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5/17/2021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End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7/1/2021</a:t>
          </a:r>
        </a:p>
      </dsp:txBody>
      <dsp:txXfrm>
        <a:off x="2630751" y="1076789"/>
        <a:ext cx="1107252" cy="3612162"/>
      </dsp:txXfrm>
    </dsp:sp>
    <dsp:sp modelId="{F79A9799-DAA1-4B9D-A497-E1B0C2698E27}">
      <dsp:nvSpPr>
        <dsp:cNvPr id="0" name=""/>
        <dsp:cNvSpPr/>
      </dsp:nvSpPr>
      <dsp:spPr>
        <a:xfrm>
          <a:off x="3991512" y="954066"/>
          <a:ext cx="1563567" cy="3491836"/>
        </a:xfrm>
        <a:prstGeom prst="round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accent5">
                <a:lumMod val="5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accent5">
                  <a:lumMod val="50000"/>
                </a:schemeClr>
              </a:solidFill>
            </a:rPr>
            <a:t>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accent5">
                  <a:lumMod val="50000"/>
                </a:schemeClr>
              </a:solidFill>
            </a:rPr>
            <a:t>Residential Construction Cost Impact Workgroup (RCCIWG) reviews the 2021 changes to the International Residential Code (IRC) and provides comments to the Commission’s TACs on impactful code changes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5">
                  <a:lumMod val="50000"/>
                </a:schemeClr>
              </a:solidFill>
            </a:rPr>
            <a:t>During the 45 day comment period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067839" y="1030393"/>
        <a:ext cx="1410913" cy="3339182"/>
      </dsp:txXfrm>
    </dsp:sp>
    <dsp:sp modelId="{9145C102-70D0-46FA-8BD9-10F7EA4825C3}">
      <dsp:nvSpPr>
        <dsp:cNvPr id="0" name=""/>
        <dsp:cNvSpPr/>
      </dsp:nvSpPr>
      <dsp:spPr>
        <a:xfrm>
          <a:off x="5731627" y="1239681"/>
          <a:ext cx="1266544" cy="2920606"/>
        </a:xfrm>
        <a:prstGeom prst="round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Analysis of the 2021 I-Codes changes with public comments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Tracking/detail Reports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8/2/2021</a:t>
          </a:r>
        </a:p>
      </dsp:txBody>
      <dsp:txXfrm>
        <a:off x="5793455" y="1301509"/>
        <a:ext cx="1142888" cy="2796950"/>
      </dsp:txXfrm>
    </dsp:sp>
    <dsp:sp modelId="{1705EEAC-EECF-496A-8D8C-9CD3297B93F5}">
      <dsp:nvSpPr>
        <dsp:cNvPr id="0" name=""/>
        <dsp:cNvSpPr/>
      </dsp:nvSpPr>
      <dsp:spPr>
        <a:xfrm>
          <a:off x="8815749" y="1574393"/>
          <a:ext cx="978344" cy="2159988"/>
        </a:xfrm>
        <a:prstGeom prst="round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COMMISSION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considers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TACs’ recommendations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12/14-15/2021</a:t>
          </a:r>
        </a:p>
      </dsp:txBody>
      <dsp:txXfrm>
        <a:off x="8863508" y="1622152"/>
        <a:ext cx="882826" cy="2064470"/>
      </dsp:txXfrm>
    </dsp:sp>
    <dsp:sp modelId="{1A47FF0A-D696-4CC0-B1C6-D2FA7A9CB16D}">
      <dsp:nvSpPr>
        <dsp:cNvPr id="0" name=""/>
        <dsp:cNvSpPr/>
      </dsp:nvSpPr>
      <dsp:spPr>
        <a:xfrm>
          <a:off x="9929002" y="1552491"/>
          <a:ext cx="1604053" cy="2159988"/>
        </a:xfrm>
        <a:prstGeom prst="round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POST ON BCIS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Commission’s recommendations online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1/3/2022</a:t>
          </a:r>
        </a:p>
      </dsp:txBody>
      <dsp:txXfrm>
        <a:off x="10007305" y="1630794"/>
        <a:ext cx="1447447" cy="2003382"/>
      </dsp:txXfrm>
    </dsp:sp>
    <dsp:sp modelId="{9D486D46-44F0-401B-9EC7-B2183378323A}">
      <dsp:nvSpPr>
        <dsp:cNvPr id="0" name=""/>
        <dsp:cNvSpPr/>
      </dsp:nvSpPr>
      <dsp:spPr>
        <a:xfrm>
          <a:off x="7202800" y="1358340"/>
          <a:ext cx="1478103" cy="2549369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TACs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Review the 2021 changes to the I-Codes and make recommendation to the Commission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>
              <a:ln w="0"/>
              <a:solidFill>
                <a:schemeClr val="tx1"/>
              </a:solidFill>
              <a:effectLst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0" dirty="0">
            <a:ln w="0"/>
            <a:solidFill>
              <a:schemeClr val="tx1"/>
            </a:solidFill>
            <a:effectLst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/>
            </a:rPr>
            <a:t>9/24-29/2021</a:t>
          </a:r>
        </a:p>
      </dsp:txBody>
      <dsp:txXfrm>
        <a:off x="7274955" y="1430495"/>
        <a:ext cx="1333793" cy="2405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4214B-2573-4E41-8182-7F36C473DC76}">
      <dsp:nvSpPr>
        <dsp:cNvPr id="0" name=""/>
        <dsp:cNvSpPr/>
      </dsp:nvSpPr>
      <dsp:spPr>
        <a:xfrm>
          <a:off x="95322" y="891562"/>
          <a:ext cx="1073804" cy="2105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00B05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Period for public to propose mods to the 2020 FBC and Commission’s approved I-code changes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1/4/2022-2/15/2022</a:t>
          </a:r>
        </a:p>
      </dsp:txBody>
      <dsp:txXfrm>
        <a:off x="126773" y="923013"/>
        <a:ext cx="1010902" cy="2043070"/>
      </dsp:txXfrm>
    </dsp:sp>
    <dsp:sp modelId="{7ED03A35-C4AE-4FA9-98CE-6921BAE4AC4A}">
      <dsp:nvSpPr>
        <dsp:cNvPr id="0" name=""/>
        <dsp:cNvSpPr/>
      </dsp:nvSpPr>
      <dsp:spPr>
        <a:xfrm>
          <a:off x="1200268" y="1732793"/>
          <a:ext cx="327218" cy="423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1200268" y="1817495"/>
        <a:ext cx="229053" cy="254106"/>
      </dsp:txXfrm>
    </dsp:sp>
    <dsp:sp modelId="{6A411380-12ED-4F29-9EFB-FC95EEE3A238}">
      <dsp:nvSpPr>
        <dsp:cNvPr id="0" name=""/>
        <dsp:cNvSpPr/>
      </dsp:nvSpPr>
      <dsp:spPr>
        <a:xfrm>
          <a:off x="1570675" y="816844"/>
          <a:ext cx="1073804" cy="2255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2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Reviews amendments Posts to the BCIS. Starts 1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3/3/2022</a:t>
          </a:r>
        </a:p>
      </dsp:txBody>
      <dsp:txXfrm>
        <a:off x="1602126" y="848295"/>
        <a:ext cx="1010902" cy="2192505"/>
      </dsp:txXfrm>
    </dsp:sp>
    <dsp:sp modelId="{1F6B2A2B-916D-413B-A6D9-5F33DA3AB64D}">
      <dsp:nvSpPr>
        <dsp:cNvPr id="0" name=""/>
        <dsp:cNvSpPr/>
      </dsp:nvSpPr>
      <dsp:spPr>
        <a:xfrm>
          <a:off x="2673822" y="1758781"/>
          <a:ext cx="357951" cy="371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2673822" y="1833088"/>
        <a:ext cx="250566" cy="222919"/>
      </dsp:txXfrm>
    </dsp:sp>
    <dsp:sp modelId="{38CF57B0-D464-4731-8171-F5795683BAE6}">
      <dsp:nvSpPr>
        <dsp:cNvPr id="0" name=""/>
        <dsp:cNvSpPr/>
      </dsp:nvSpPr>
      <dsp:spPr>
        <a:xfrm>
          <a:off x="3074001" y="1455077"/>
          <a:ext cx="1073804" cy="978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1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ends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4/18/2022</a:t>
          </a:r>
        </a:p>
      </dsp:txBody>
      <dsp:txXfrm>
        <a:off x="3102673" y="1483749"/>
        <a:ext cx="1016460" cy="921598"/>
      </dsp:txXfrm>
    </dsp:sp>
    <dsp:sp modelId="{640BE3F9-0B7D-4F2E-B4D2-346433CEAFAE}">
      <dsp:nvSpPr>
        <dsp:cNvPr id="0" name=""/>
        <dsp:cNvSpPr/>
      </dsp:nvSpPr>
      <dsp:spPr>
        <a:xfrm>
          <a:off x="4181840" y="1767444"/>
          <a:ext cx="348565" cy="354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4181840" y="1838285"/>
        <a:ext cx="243996" cy="212525"/>
      </dsp:txXfrm>
    </dsp:sp>
    <dsp:sp modelId="{66BBA43D-28E4-4618-86C5-8091F281F801}">
      <dsp:nvSpPr>
        <dsp:cNvPr id="0" name=""/>
        <dsp:cNvSpPr/>
      </dsp:nvSpPr>
      <dsp:spPr>
        <a:xfrm>
          <a:off x="4577327" y="474228"/>
          <a:ext cx="1073804" cy="294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4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POST on BCIS proposed code changes with comments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5/2/2022</a:t>
          </a:r>
          <a:endParaRPr lang="en-US" sz="1200" b="1" u="sng" strike="noStrike" kern="1200" cap="all" spc="0" dirty="0">
            <a:ln w="9000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28000" endPos="45000" dist="1000" dir="5400000" sy="-100000" algn="bl" rotWithShape="0"/>
            </a:effectLst>
            <a:latin typeface="BentonSans Black" pitchFamily="50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TACs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consider proposed mods (1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comm. period)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6/20-24/2022</a:t>
          </a:r>
        </a:p>
      </dsp:txBody>
      <dsp:txXfrm>
        <a:off x="4608778" y="505679"/>
        <a:ext cx="1010902" cy="2877738"/>
      </dsp:txXfrm>
    </dsp:sp>
    <dsp:sp modelId="{A3E2A250-821A-49C5-9697-6BABC26C1B05}">
      <dsp:nvSpPr>
        <dsp:cNvPr id="0" name=""/>
        <dsp:cNvSpPr/>
      </dsp:nvSpPr>
      <dsp:spPr>
        <a:xfrm>
          <a:off x="5698522" y="1732793"/>
          <a:ext cx="321853" cy="423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698522" y="1817495"/>
        <a:ext cx="225297" cy="254106"/>
      </dsp:txXfrm>
    </dsp:sp>
    <dsp:sp modelId="{4B3F3251-7E80-495B-888F-43A33F7BEE7B}">
      <dsp:nvSpPr>
        <dsp:cNvPr id="0" name=""/>
        <dsp:cNvSpPr/>
      </dsp:nvSpPr>
      <dsp:spPr>
        <a:xfrm>
          <a:off x="6080653" y="796076"/>
          <a:ext cx="1073804" cy="2296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Staff Posts</a:t>
          </a:r>
        </a:p>
        <a:p>
          <a:pPr marR="0" lvl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on BCIS TAC recommendations. 2</a:t>
          </a:r>
          <a:r>
            <a:rPr lang="en-US" sz="12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nd</a:t>
          </a: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 45 Day comment period starts.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tonSans Black" pitchFamily="50" charset="0"/>
            </a:rPr>
            <a:t>7/12/2022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ntonSans Black" pitchFamily="50" charset="0"/>
          </a:endParaRPr>
        </a:p>
      </dsp:txBody>
      <dsp:txXfrm>
        <a:off x="6112104" y="827527"/>
        <a:ext cx="1010902" cy="2234042"/>
      </dsp:txXfrm>
    </dsp:sp>
    <dsp:sp modelId="{3B7957B2-E358-4958-AEF2-797C13BAB3C7}">
      <dsp:nvSpPr>
        <dsp:cNvPr id="0" name=""/>
        <dsp:cNvSpPr/>
      </dsp:nvSpPr>
      <dsp:spPr>
        <a:xfrm>
          <a:off x="7206542" y="1750120"/>
          <a:ext cx="312465" cy="3888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206542" y="1827891"/>
        <a:ext cx="218726" cy="233314"/>
      </dsp:txXfrm>
    </dsp:sp>
    <dsp:sp modelId="{DEA64075-3962-436C-B12A-420B8903597C}">
      <dsp:nvSpPr>
        <dsp:cNvPr id="0" name=""/>
        <dsp:cNvSpPr/>
      </dsp:nvSpPr>
      <dsp:spPr>
        <a:xfrm>
          <a:off x="7583978" y="969014"/>
          <a:ext cx="1073804" cy="1951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2</a:t>
          </a:r>
          <a:r>
            <a:rPr lang="en-US" sz="1200" b="1" kern="1200" baseline="30000" dirty="0">
              <a:effectLst/>
              <a:latin typeface="BentonSans Black" pitchFamily="50" charset="0"/>
            </a:rPr>
            <a:t>nd</a:t>
          </a:r>
          <a:r>
            <a:rPr lang="en-US" sz="1200" b="1" kern="1200" dirty="0">
              <a:effectLst/>
              <a:latin typeface="BentonSans Black" pitchFamily="50" charset="0"/>
            </a:rPr>
            <a:t> 45 day comment period ends 8/26/2022.  </a:t>
          </a:r>
          <a:r>
            <a:rPr lang="en-US" sz="1200" b="1" kern="1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RCCIWG  </a:t>
          </a:r>
          <a:r>
            <a:rPr lang="en-US" sz="1200" b="1" kern="1200" dirty="0">
              <a:effectLst/>
              <a:latin typeface="BentonSans Black" pitchFamily="50" charset="0"/>
            </a:rPr>
            <a:t>provides comments during the 2</a:t>
          </a:r>
          <a:r>
            <a:rPr lang="en-US" sz="1200" b="1" kern="1200" baseline="30000" dirty="0">
              <a:effectLst/>
              <a:latin typeface="BentonSans Black" pitchFamily="50" charset="0"/>
            </a:rPr>
            <a:t>nd</a:t>
          </a:r>
          <a:r>
            <a:rPr lang="en-US" sz="1200" b="1" kern="1200" dirty="0">
              <a:effectLst/>
              <a:latin typeface="BentonSans Black" pitchFamily="50" charset="0"/>
            </a:rPr>
            <a:t> 45 Day</a:t>
          </a:r>
        </a:p>
      </dsp:txBody>
      <dsp:txXfrm>
        <a:off x="7615429" y="1000465"/>
        <a:ext cx="1010902" cy="1888165"/>
      </dsp:txXfrm>
    </dsp:sp>
    <dsp:sp modelId="{FDC3218D-D477-4AC0-80E9-0214A54A4540}">
      <dsp:nvSpPr>
        <dsp:cNvPr id="0" name=""/>
        <dsp:cNvSpPr/>
      </dsp:nvSpPr>
      <dsp:spPr>
        <a:xfrm>
          <a:off x="8714561" y="1767444"/>
          <a:ext cx="303079" cy="354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714561" y="1838285"/>
        <a:ext cx="212155" cy="212525"/>
      </dsp:txXfrm>
    </dsp:sp>
    <dsp:sp modelId="{7B97A36F-9306-42AC-A15E-9B03F27BFE59}">
      <dsp:nvSpPr>
        <dsp:cNvPr id="0" name=""/>
        <dsp:cNvSpPr/>
      </dsp:nvSpPr>
      <dsp:spPr>
        <a:xfrm>
          <a:off x="9087304" y="516206"/>
          <a:ext cx="1073804" cy="28566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strike="noStrike" kern="1200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entonSans Black" pitchFamily="50" charset="0"/>
            </a:rPr>
            <a:t>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POST on BCIS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proposed changes with comments to the BCIS.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effectLst/>
              <a:latin typeface="BentonSans Black" pitchFamily="50" charset="0"/>
            </a:rPr>
            <a:t>9/21/2022</a:t>
          </a:r>
          <a:endParaRPr lang="en-US" sz="1200" kern="1200" dirty="0"/>
        </a:p>
      </dsp:txBody>
      <dsp:txXfrm>
        <a:off x="9118755" y="547657"/>
        <a:ext cx="1010902" cy="2793782"/>
      </dsp:txXfrm>
    </dsp:sp>
    <dsp:sp modelId="{AE3D4005-5960-44BF-8884-FBEE2B982F1B}">
      <dsp:nvSpPr>
        <dsp:cNvPr id="0" name=""/>
        <dsp:cNvSpPr/>
      </dsp:nvSpPr>
      <dsp:spPr>
        <a:xfrm>
          <a:off x="10239903" y="1732792"/>
          <a:ext cx="259045" cy="423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0239903" y="1817494"/>
        <a:ext cx="181332" cy="254108"/>
      </dsp:txXfrm>
    </dsp:sp>
    <dsp:sp modelId="{29BBD2FB-0122-442F-AB60-49D6AFCDF261}">
      <dsp:nvSpPr>
        <dsp:cNvPr id="0" name=""/>
        <dsp:cNvSpPr/>
      </dsp:nvSpPr>
      <dsp:spPr>
        <a:xfrm>
          <a:off x="10590630" y="1077962"/>
          <a:ext cx="1073804" cy="1733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contourClr>
              <a:srgbClr val="DDDDDD"/>
            </a:contourClr>
          </a:sp3d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strike="noStrike" kern="1200" cap="none" spc="150" dirty="0">
              <a:ln w="11430"/>
              <a:effectLst/>
              <a:latin typeface="BentonSans Black" pitchFamily="50" charset="0"/>
            </a:rPr>
            <a:t>9</a:t>
          </a:r>
          <a:endParaRPr lang="en-US" sz="900" b="1" u="sng" strike="noStrike" kern="1200" cap="none" spc="150" dirty="0">
            <a:ln w="11430"/>
            <a:effectLst/>
            <a:latin typeface="BentonSans Black" pitchFamily="50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 dirty="0">
              <a:ln w="13500">
                <a:prstDash val="solid"/>
              </a:ln>
              <a:effectLst/>
              <a:latin typeface="BentonSans Black" pitchFamily="50" charset="0"/>
            </a:rPr>
            <a:t>TACs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 dirty="0">
              <a:ln w="13500">
                <a:prstDash val="solid"/>
              </a:ln>
              <a:effectLst/>
              <a:latin typeface="BentonSans Black" pitchFamily="50" charset="0"/>
            </a:rPr>
            <a:t> consider public comments on their actions on the proposed mods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 dirty="0">
              <a:ln w="13500">
                <a:prstDash val="solid"/>
              </a:ln>
              <a:effectLst/>
              <a:latin typeface="BentonSans Black" pitchFamily="50" charset="0"/>
            </a:rPr>
            <a:t>10/11-14/2022</a:t>
          </a:r>
        </a:p>
      </dsp:txBody>
      <dsp:txXfrm>
        <a:off x="10622081" y="1109413"/>
        <a:ext cx="1010902" cy="1670269"/>
      </dsp:txXfrm>
    </dsp:sp>
    <dsp:sp modelId="{E44CFE87-6639-4E0A-B37F-F634A73ED75B}">
      <dsp:nvSpPr>
        <dsp:cNvPr id="0" name=""/>
        <dsp:cNvSpPr/>
      </dsp:nvSpPr>
      <dsp:spPr>
        <a:xfrm rot="5400000">
          <a:off x="10662873" y="3208095"/>
          <a:ext cx="929317" cy="5814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-5400000">
        <a:off x="10953087" y="3034179"/>
        <a:ext cx="348890" cy="754872"/>
      </dsp:txXfrm>
    </dsp:sp>
    <dsp:sp modelId="{0B6C82DE-D207-4662-BE42-4E234835B1EB}">
      <dsp:nvSpPr>
        <dsp:cNvPr id="0" name=""/>
        <dsp:cNvSpPr/>
      </dsp:nvSpPr>
      <dsp:spPr>
        <a:xfrm>
          <a:off x="10590630" y="4229078"/>
          <a:ext cx="1073804" cy="1217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strike="noStrike" kern="1200" dirty="0">
              <a:effectLst/>
              <a:latin typeface="BentonSans Black" pitchFamily="50" charset="0"/>
            </a:rPr>
            <a:t>10</a:t>
          </a:r>
          <a:endParaRPr lang="en-US" sz="800" b="1" u="sng" strike="noStrike" kern="1200" dirty="0">
            <a:effectLst/>
            <a:latin typeface="BentonSans Black" pitchFamily="50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effectLst/>
              <a:latin typeface="BentonSans Black" pitchFamily="50" charset="0"/>
            </a:rPr>
            <a:t>POST-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effectLst/>
              <a:latin typeface="BentonSans Black" pitchFamily="50" charset="0"/>
            </a:rPr>
            <a:t>TAC’s consideration of public comments on BCIS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effectLst/>
              <a:latin typeface="BentonSans Black" pitchFamily="50" charset="0"/>
            </a:rPr>
            <a:t>11/10/2022</a:t>
          </a:r>
        </a:p>
      </dsp:txBody>
      <dsp:txXfrm>
        <a:off x="10622081" y="4260529"/>
        <a:ext cx="1010902" cy="1154108"/>
      </dsp:txXfrm>
    </dsp:sp>
    <dsp:sp modelId="{FBD5BA3F-6161-4482-ACF1-018F6047EE2A}">
      <dsp:nvSpPr>
        <dsp:cNvPr id="0" name=""/>
        <dsp:cNvSpPr/>
      </dsp:nvSpPr>
      <dsp:spPr>
        <a:xfrm rot="10800000">
          <a:off x="10169769" y="4553765"/>
          <a:ext cx="425086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0297295" y="4667292"/>
        <a:ext cx="297560" cy="340582"/>
      </dsp:txXfrm>
    </dsp:sp>
    <dsp:sp modelId="{D77B7216-9F23-47A3-AF65-1F5B3E22FF6C}">
      <dsp:nvSpPr>
        <dsp:cNvPr id="0" name=""/>
        <dsp:cNvSpPr/>
      </dsp:nvSpPr>
      <dsp:spPr>
        <a:xfrm>
          <a:off x="9087304" y="4229078"/>
          <a:ext cx="1073804" cy="1217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strike="noStrike" kern="1200" dirty="0">
              <a:effectLst/>
              <a:latin typeface="BentonSans Black" pitchFamily="50" charset="0"/>
            </a:rPr>
            <a:t>11</a:t>
          </a:r>
          <a:endParaRPr lang="en-US" sz="900" b="1" u="sng" strike="noStrike" kern="1200" dirty="0">
            <a:effectLst/>
            <a:latin typeface="BentonSans Black" pitchFamily="50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effectLst/>
              <a:latin typeface="BentonSans Black" pitchFamily="50" charset="0"/>
            </a:rPr>
            <a:t>COMMISSION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effectLst/>
              <a:latin typeface="BentonSans Black" pitchFamily="50" charset="0"/>
            </a:rPr>
            <a:t>considers TACs recommendation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effectLst/>
              <a:latin typeface="BentonSans Black" pitchFamily="50" charset="0"/>
            </a:rPr>
            <a:t>12/13-14/2022</a:t>
          </a:r>
          <a:endParaRPr lang="en-US" sz="900" kern="1200" dirty="0"/>
        </a:p>
      </dsp:txBody>
      <dsp:txXfrm>
        <a:off x="9118755" y="4260529"/>
        <a:ext cx="1010902" cy="1154108"/>
      </dsp:txXfrm>
    </dsp:sp>
    <dsp:sp modelId="{507A965B-25C1-43E8-AC75-BB9CDCEBD69E}">
      <dsp:nvSpPr>
        <dsp:cNvPr id="0" name=""/>
        <dsp:cNvSpPr/>
      </dsp:nvSpPr>
      <dsp:spPr>
        <a:xfrm rot="10800000">
          <a:off x="8714449" y="4631728"/>
          <a:ext cx="329074" cy="411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8813171" y="4714070"/>
        <a:ext cx="230352" cy="247026"/>
      </dsp:txXfrm>
    </dsp:sp>
    <dsp:sp modelId="{C8ADED2D-D9B6-4AA7-B2C6-D3770BEDEB54}">
      <dsp:nvSpPr>
        <dsp:cNvPr id="0" name=""/>
        <dsp:cNvSpPr/>
      </dsp:nvSpPr>
      <dsp:spPr>
        <a:xfrm>
          <a:off x="7583978" y="4229078"/>
          <a:ext cx="1073804" cy="1217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dirty="0">
              <a:solidFill>
                <a:schemeClr val="tx1"/>
              </a:solidFill>
              <a:effectLst/>
              <a:latin typeface="BentonSans Black" pitchFamily="50" charset="0"/>
            </a:rPr>
            <a:t>12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effectLst/>
              <a:latin typeface="BentonSans Black" pitchFamily="50" charset="0"/>
            </a:rPr>
            <a:t>2023 FBC( Post online supplement to the 2020 FBC and provide to the ICC for integration) BCIS11/19/2023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7615429" y="4260529"/>
        <a:ext cx="1010902" cy="1154108"/>
      </dsp:txXfrm>
    </dsp:sp>
    <dsp:sp modelId="{F0AE9901-330B-4269-AB47-9639A31B0B03}">
      <dsp:nvSpPr>
        <dsp:cNvPr id="0" name=""/>
        <dsp:cNvSpPr/>
      </dsp:nvSpPr>
      <dsp:spPr>
        <a:xfrm rot="10800000">
          <a:off x="7198491" y="4614404"/>
          <a:ext cx="354338" cy="4463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7304792" y="4703676"/>
        <a:ext cx="248037" cy="267815"/>
      </dsp:txXfrm>
    </dsp:sp>
    <dsp:sp modelId="{89CF6DFA-B75C-49BC-A2FF-16982490895C}">
      <dsp:nvSpPr>
        <dsp:cNvPr id="0" name=""/>
        <dsp:cNvSpPr/>
      </dsp:nvSpPr>
      <dsp:spPr>
        <a:xfrm>
          <a:off x="6080653" y="4002916"/>
          <a:ext cx="1073804" cy="166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dirty="0">
              <a:effectLst/>
              <a:latin typeface="BentonSans Black" pitchFamily="50" charset="0"/>
            </a:rPr>
            <a:t>13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entonSans Black" pitchFamily="50" charset="0"/>
            </a:rPr>
            <a:t>Rule Development Workshop 3/13/2023</a:t>
          </a:r>
          <a:endParaRPr lang="en-US" sz="1000" kern="1200" dirty="0"/>
        </a:p>
      </dsp:txBody>
      <dsp:txXfrm>
        <a:off x="6112104" y="4034367"/>
        <a:ext cx="1010902" cy="1606433"/>
      </dsp:txXfrm>
    </dsp:sp>
    <dsp:sp modelId="{5732BA72-8084-46F6-A38C-645D7375D7C0}">
      <dsp:nvSpPr>
        <dsp:cNvPr id="0" name=""/>
        <dsp:cNvSpPr/>
      </dsp:nvSpPr>
      <dsp:spPr>
        <a:xfrm rot="10800000">
          <a:off x="5708521" y="4623067"/>
          <a:ext cx="327626" cy="429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806809" y="4708874"/>
        <a:ext cx="229338" cy="257419"/>
      </dsp:txXfrm>
    </dsp:sp>
    <dsp:sp modelId="{0FBC5A95-C554-43CB-9983-62D6B3FD45D2}">
      <dsp:nvSpPr>
        <dsp:cNvPr id="0" name=""/>
        <dsp:cNvSpPr/>
      </dsp:nvSpPr>
      <dsp:spPr>
        <a:xfrm>
          <a:off x="4512125" y="4000844"/>
          <a:ext cx="1139005" cy="1673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strike="noStrike" kern="1200" dirty="0">
              <a:effectLst/>
              <a:latin typeface="BentonSans Black" pitchFamily="50" charset="0"/>
            </a:rPr>
            <a:t>14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entonSans Black" pitchFamily="50" charset="0"/>
            </a:rPr>
            <a:t>Post Online – </a:t>
          </a:r>
          <a:r>
            <a:rPr lang="en-US" sz="900" b="1" kern="1200" dirty="0">
              <a:effectLst/>
              <a:latin typeface="BentonSans Black" pitchFamily="50" charset="0"/>
            </a:rPr>
            <a:t>Integrated Draft 8</a:t>
          </a:r>
          <a:r>
            <a:rPr lang="en-US" sz="900" b="1" kern="1200" baseline="30000" dirty="0">
              <a:effectLst/>
              <a:latin typeface="BentonSans Black" pitchFamily="50" charset="0"/>
            </a:rPr>
            <a:t>th</a:t>
          </a:r>
          <a:r>
            <a:rPr lang="en-US" sz="900" b="1" kern="1200" dirty="0">
              <a:effectLst/>
              <a:latin typeface="BentonSans Black" pitchFamily="50" charset="0"/>
            </a:rPr>
            <a:t> Edition5/22/2023 (</a:t>
          </a:r>
          <a:r>
            <a:rPr lang="en-US" sz="900" b="1" kern="1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entonSans Black" pitchFamily="50" charset="0"/>
            </a:rPr>
            <a:t>6 months before effective date)</a:t>
          </a:r>
          <a:endParaRPr lang="en-US" sz="9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4545485" y="4034204"/>
        <a:ext cx="1072285" cy="1606758"/>
      </dsp:txXfrm>
    </dsp:sp>
    <dsp:sp modelId="{6739CA05-174E-4E9D-8BC6-EE09133B6D74}">
      <dsp:nvSpPr>
        <dsp:cNvPr id="0" name=""/>
        <dsp:cNvSpPr/>
      </dsp:nvSpPr>
      <dsp:spPr>
        <a:xfrm rot="10800000">
          <a:off x="4118699" y="4631728"/>
          <a:ext cx="370216" cy="4117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229764" y="4714070"/>
        <a:ext cx="259151" cy="247026"/>
      </dsp:txXfrm>
    </dsp:sp>
    <dsp:sp modelId="{5EC050BE-A122-4623-BC5E-9819900DA3BE}">
      <dsp:nvSpPr>
        <dsp:cNvPr id="0" name=""/>
        <dsp:cNvSpPr/>
      </dsp:nvSpPr>
      <dsp:spPr>
        <a:xfrm>
          <a:off x="3008800" y="4023778"/>
          <a:ext cx="1073804" cy="1627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dirty="0">
              <a:effectLst/>
              <a:latin typeface="BentonSans Black" pitchFamily="50" charset="0"/>
            </a:rPr>
            <a:t>15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effectLst/>
              <a:latin typeface="BentonSans Black" pitchFamily="50" charset="0"/>
            </a:rPr>
            <a:t>Continue </a:t>
          </a:r>
          <a:r>
            <a:rPr lang="en-US" sz="1000" b="1" kern="1200" dirty="0">
              <a:effectLst/>
              <a:latin typeface="BentonSans Black" pitchFamily="50" charset="0"/>
            </a:rPr>
            <a:t>Rule making.</a:t>
          </a:r>
          <a:endParaRPr lang="en-US" sz="1000" kern="1200" dirty="0"/>
        </a:p>
      </dsp:txBody>
      <dsp:txXfrm>
        <a:off x="3040251" y="4055229"/>
        <a:ext cx="1010902" cy="1564710"/>
      </dsp:txXfrm>
    </dsp:sp>
    <dsp:sp modelId="{4250DA77-195F-417A-95F6-28F3D00242F1}">
      <dsp:nvSpPr>
        <dsp:cNvPr id="0" name=""/>
        <dsp:cNvSpPr/>
      </dsp:nvSpPr>
      <dsp:spPr>
        <a:xfrm rot="10800000">
          <a:off x="2611404" y="4657717"/>
          <a:ext cx="378154" cy="359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719324" y="4729664"/>
        <a:ext cx="270234" cy="215839"/>
      </dsp:txXfrm>
    </dsp:sp>
    <dsp:sp modelId="{6EEFA481-1D77-4B22-811A-91B6D7EDC999}">
      <dsp:nvSpPr>
        <dsp:cNvPr id="0" name=""/>
        <dsp:cNvSpPr/>
      </dsp:nvSpPr>
      <dsp:spPr>
        <a:xfrm>
          <a:off x="1505474" y="3844390"/>
          <a:ext cx="1073804" cy="1986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entonSans Black" pitchFamily="50" charset="0"/>
            </a:rPr>
            <a:t>File rule with Department of State - TBD </a:t>
          </a:r>
          <a:endParaRPr lang="en-US" sz="1000" kern="1200" dirty="0"/>
        </a:p>
      </dsp:txBody>
      <dsp:txXfrm>
        <a:off x="1536925" y="3875841"/>
        <a:ext cx="1010902" cy="1923485"/>
      </dsp:txXfrm>
    </dsp:sp>
    <dsp:sp modelId="{20790299-9A3D-487C-B688-ED8C51974CB2}">
      <dsp:nvSpPr>
        <dsp:cNvPr id="0" name=""/>
        <dsp:cNvSpPr/>
      </dsp:nvSpPr>
      <dsp:spPr>
        <a:xfrm rot="10938089">
          <a:off x="1139176" y="4548745"/>
          <a:ext cx="379507" cy="520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252982" y="4655097"/>
        <a:ext cx="265655" cy="312198"/>
      </dsp:txXfrm>
    </dsp:sp>
    <dsp:sp modelId="{835211A9-D193-4260-A9B5-97B5076E10BC}">
      <dsp:nvSpPr>
        <dsp:cNvPr id="0" name=""/>
        <dsp:cNvSpPr/>
      </dsp:nvSpPr>
      <dsp:spPr>
        <a:xfrm>
          <a:off x="67661" y="4144419"/>
          <a:ext cx="1073804" cy="1270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2023 FBC Goes into effect 12/31/2023</a:t>
          </a:r>
        </a:p>
      </dsp:txBody>
      <dsp:txXfrm>
        <a:off x="99112" y="4175870"/>
        <a:ext cx="1010902" cy="1207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9FC17-D8EE-4370-8DFD-AFD89AD9E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9C93D2-76BD-46EC-B07D-AB3B9406B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4EDC9-8CC0-41FD-A089-C2CBECE7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0E7355-021A-4484-A282-3FF23982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483FBC-E0AF-4952-ADA9-FFBF5D5E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886EA-5C22-48C3-9884-A3C5BBC2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3D5683-0090-42C8-BD0D-9904BF7F5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7A178C-7271-4C70-9DA7-603D7C6C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2F155-4637-4730-A7AD-E2A07D7F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D4B8C-253E-4193-9BF8-4DB3BE0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9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35D843-19E6-4A5F-8161-B693F6963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43580F-881E-45F7-AC49-DA2BC519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F0C8D-3AC9-405F-9BB3-86783ABD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F4671-0A93-4E09-8E18-F4C5B8BF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111C2-1357-475D-A6B1-04310802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5189C-7E8C-4188-AE89-30621DAE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959E1-F14B-4A99-A7A5-363568FE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ED4564-9141-4E9E-A21A-F3F667F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5E124-5D2C-44C2-81D4-2DF539B7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507D5-67C9-4796-BBA5-F73714B7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E4DDA-81EA-481A-BA03-D59DC805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0040D-37D1-4B33-9BE3-0E28DCE8E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32278-1AEA-4896-9DD8-CB2F17B3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45D45-D579-4DE5-B33B-76977515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F361BC-2FC0-4AE9-B96C-6675CA19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450BB-02B0-4652-890B-6AA55283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AC728-5663-400E-A865-E8A4693B5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4E3C5C-CED3-4E84-9232-6C6BCA333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D2CF9-B0F7-4F39-A105-595236A4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868ADE-3E2E-4DE6-88B4-F1D034D7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4C9BD7-6FF6-4141-854C-3DC5A78A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3AA67-6331-4AA1-A9CA-7643FFEE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289D1A-8E94-4597-99FC-7B342AA9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A625E7-4C7F-44D0-86D8-1CAD98391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08E7F9-E865-49F7-8A33-08DEC271B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BB1274-27F4-47CE-91A4-C07D0C6E1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B7F112-1FFF-47CC-814E-D1621EC6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7A6332-A418-46B1-9FD0-E185C0B4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11EE2B-D605-4D40-8AB2-17C272BC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6C865-B05F-422D-8B75-1EB26151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D5DF70-9E80-46F9-800C-DE28B793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64212B-8E69-450D-A17B-2A951CC4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2877DA-8F89-4FD4-96BF-73762195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4E8346A-59EB-428B-932E-1E69DD76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6D464C-ADEB-41C4-B8F8-E59FB326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7F85F8-8164-45E2-A9CA-58A39667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6EBF6-1664-4BA2-8A0C-9784A5EF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20A6F-6FAF-4E2C-A41A-908206B1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3B0422-5A80-4A75-9375-DA64DB65B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9C22E-3D97-481E-AA69-0B246092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1C13D1-41FC-47E1-A3FA-5997C36E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92BCE9-03C5-4D7B-87C8-118C64B3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D9C64-AC24-4CB2-90F8-8D174CF3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B49908-EBEF-4E65-96CD-50E85E4FD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19B90D-1671-491F-AA8F-07F2E1613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B1BA43-AA2C-40DC-B0E7-7FE0F036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7DF175-B3E9-472E-A157-608EF583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A02678-9118-40B4-B948-490754BF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9D3E88-01A4-4887-AE92-C631B36C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ECC71-2EA5-43BB-AA8C-2D45DC66C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CD7012-0A70-40F0-B7D4-5BB27E90B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BBDB-2890-4A61-8D74-100A272A97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A495F-7DA2-45E0-9A03-EF84ECC5C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F28CF0-DA24-4BB3-BAD1-7AAB9BA4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110D-4AA4-4534-B96F-64A92D5AF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6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ookmarki.com/2005-Florida-Revisions-Packet-p/5601a0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DA678-DD73-42AF-AFEB-BB1183D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F4786-9447-46BE-A5C9-0F0AE06F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xmlns="" id="{5C5E0C0B-B2EF-4A26-B43C-98B859638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6919" b="88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xmlns="" id="{748466B5-09A6-4D96-9DC6-515322E74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17" y="2876696"/>
            <a:ext cx="3923172" cy="35112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B32469E-938F-4015-AC38-5F6BD94720F3}"/>
              </a:ext>
            </a:extLst>
          </p:cNvPr>
          <p:cNvSpPr/>
          <p:nvPr/>
        </p:nvSpPr>
        <p:spPr>
          <a:xfrm>
            <a:off x="4450290" y="2089521"/>
            <a:ext cx="8098971" cy="5952931"/>
          </a:xfrm>
          <a:prstGeom prst="ellipse">
            <a:avLst/>
          </a:prstGeom>
          <a:solidFill>
            <a:srgbClr val="D8F1F2">
              <a:alpha val="76863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1DF2B02-7AE2-45A8-946A-698F5310BA9B}"/>
              </a:ext>
            </a:extLst>
          </p:cNvPr>
          <p:cNvSpPr txBox="1">
            <a:spLocks/>
          </p:cNvSpPr>
          <p:nvPr/>
        </p:nvSpPr>
        <p:spPr>
          <a:xfrm>
            <a:off x="5082009" y="3715287"/>
            <a:ext cx="6835531" cy="183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Eighth Edition (2023) Florida Building Code - 2 Part Process</a:t>
            </a:r>
            <a:b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4887F5-996A-4E97-8EEE-985C04FC01B3}"/>
              </a:ext>
            </a:extLst>
          </p:cNvPr>
          <p:cNvSpPr txBox="1">
            <a:spLocks/>
          </p:cNvSpPr>
          <p:nvPr/>
        </p:nvSpPr>
        <p:spPr>
          <a:xfrm>
            <a:off x="6135888" y="5135729"/>
            <a:ext cx="5059229" cy="700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Codes and Standards</a:t>
            </a:r>
          </a:p>
          <a:p>
            <a:r>
              <a:rPr lang="en-US" b="1"/>
              <a:t>Mo Madani - Technical Director</a:t>
            </a:r>
          </a:p>
          <a:p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9BF00AB-4A66-4510-9897-6D5502A7AB84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+mn-lt"/>
            </a:endParaRPr>
          </a:p>
        </p:txBody>
      </p:sp>
      <p:pic>
        <p:nvPicPr>
          <p:cNvPr id="10" name="Picture 2" descr="MyFloridaLicense.com">
            <a:extLst>
              <a:ext uri="{FF2B5EF4-FFF2-40B4-BE49-F238E27FC236}">
                <a16:creationId xmlns:a16="http://schemas.microsoft.com/office/drawing/2014/main" xmlns="" id="{D54030AF-7061-4035-82BE-833BD9D7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7" y="6054952"/>
            <a:ext cx="3633371" cy="7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lorida Building Commission">
            <a:extLst>
              <a:ext uri="{FF2B5EF4-FFF2-40B4-BE49-F238E27FC236}">
                <a16:creationId xmlns:a16="http://schemas.microsoft.com/office/drawing/2014/main" xmlns="" id="{56112BB5-14FC-495E-AEAC-A4D4EFEF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52" y="6019545"/>
            <a:ext cx="3142304" cy="7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10C84-7D9B-4A9A-9484-480383C4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9" y="365125"/>
            <a:ext cx="115649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entonSans Black"/>
              </a:rPr>
              <a:t>8</a:t>
            </a:r>
            <a:r>
              <a:rPr lang="en-US" b="1" baseline="30000" dirty="0">
                <a:latin typeface="BentonSans Black"/>
              </a:rPr>
              <a:t>th</a:t>
            </a:r>
            <a:r>
              <a:rPr lang="en-US" b="1" dirty="0">
                <a:latin typeface="BentonSans Black"/>
              </a:rPr>
              <a:t> Edition (2023) Florida Building Code Development </a:t>
            </a:r>
            <a:br>
              <a:rPr lang="en-US" b="1" dirty="0">
                <a:latin typeface="BentonSans Black"/>
              </a:rPr>
            </a:br>
            <a:r>
              <a:rPr lang="en-US" b="1" dirty="0">
                <a:ln w="0"/>
                <a:latin typeface="BentonSans Black"/>
              </a:rPr>
              <a:t>2-Part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6CB65-50F2-462E-8C54-7F15A447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EA6073A-0983-4767-8EC0-8C851C57EC48}"/>
              </a:ext>
            </a:extLst>
          </p:cNvPr>
          <p:cNvSpPr txBox="1">
            <a:spLocks/>
          </p:cNvSpPr>
          <p:nvPr/>
        </p:nvSpPr>
        <p:spPr>
          <a:xfrm>
            <a:off x="-146424" y="708659"/>
            <a:ext cx="1228164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6E1BD208-57F5-42C2-9C69-F4B5C5BD382B}"/>
              </a:ext>
            </a:extLst>
          </p:cNvPr>
          <p:cNvSpPr txBox="1">
            <a:spLocks/>
          </p:cNvSpPr>
          <p:nvPr/>
        </p:nvSpPr>
        <p:spPr>
          <a:xfrm>
            <a:off x="406400" y="2061755"/>
            <a:ext cx="11176000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Part I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4A04248-6106-45B0-AF3C-6EFAC0BFB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683123"/>
              </p:ext>
            </p:extLst>
          </p:nvPr>
        </p:nvGraphicFramePr>
        <p:xfrm>
          <a:off x="252549" y="1515291"/>
          <a:ext cx="11882674" cy="539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31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34D337-48CB-4D68-B7DA-FA94F903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01A0122C-B754-49FA-96F9-9F6505FE88AA}"/>
              </a:ext>
            </a:extLst>
          </p:cNvPr>
          <p:cNvSpPr txBox="1">
            <a:spLocks/>
          </p:cNvSpPr>
          <p:nvPr/>
        </p:nvSpPr>
        <p:spPr>
          <a:xfrm>
            <a:off x="185270" y="1194547"/>
            <a:ext cx="11176000" cy="474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Part 2</a:t>
            </a:r>
            <a:endParaRPr lang="en-US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0C36D19-5B35-449E-A2F8-8DF4CF351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187150"/>
              </p:ext>
            </p:extLst>
          </p:nvPr>
        </p:nvGraphicFramePr>
        <p:xfrm>
          <a:off x="525417" y="1015061"/>
          <a:ext cx="11666583" cy="630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xmlns="" id="{9099D098-9016-4848-A351-C286515E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C9878EA-7C74-4777-94DB-D1A6DE1F77D9}"/>
              </a:ext>
            </a:extLst>
          </p:cNvPr>
          <p:cNvSpPr txBox="1">
            <a:spLocks/>
          </p:cNvSpPr>
          <p:nvPr/>
        </p:nvSpPr>
        <p:spPr>
          <a:xfrm>
            <a:off x="252549" y="365125"/>
            <a:ext cx="11564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BentonSans Black"/>
              </a:rPr>
              <a:t>8</a:t>
            </a:r>
            <a:r>
              <a:rPr lang="en-US" b="1" baseline="30000">
                <a:latin typeface="BentonSans Black"/>
              </a:rPr>
              <a:t>th</a:t>
            </a:r>
            <a:r>
              <a:rPr lang="en-US" b="1">
                <a:latin typeface="BentonSans Black"/>
              </a:rPr>
              <a:t> Edition (2023) Florida Building Code Development </a:t>
            </a:r>
            <a:br>
              <a:rPr lang="en-US" b="1">
                <a:latin typeface="BentonSans Black"/>
              </a:rPr>
            </a:br>
            <a:r>
              <a:rPr lang="en-US" b="1">
                <a:ln w="0"/>
                <a:latin typeface="BentonSans Black"/>
              </a:rPr>
              <a:t>2-Part Process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6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27EAF-6D7D-4FAB-A854-F3B8168F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409F9-60A6-46DF-B8C9-1559D28C1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CC3FD3-E747-452F-AC92-3FC8C22230D7}"/>
              </a:ext>
            </a:extLst>
          </p:cNvPr>
          <p:cNvSpPr/>
          <p:nvPr/>
        </p:nvSpPr>
        <p:spPr>
          <a:xfrm>
            <a:off x="60162" y="903656"/>
            <a:ext cx="12034568" cy="4917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005 Florida Revisions Packet">
            <a:hlinkClick r:id="rId2" tooltip="2005 Florida Revisions Packet"/>
            <a:extLst>
              <a:ext uri="{FF2B5EF4-FFF2-40B4-BE49-F238E27FC236}">
                <a16:creationId xmlns:a16="http://schemas.microsoft.com/office/drawing/2014/main" xmlns="" id="{A471ECA4-449D-4A3A-89F7-C1F53F52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 rot="1115821">
            <a:off x="3079559" y="1868323"/>
            <a:ext cx="1343497" cy="170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us 19">
            <a:extLst>
              <a:ext uri="{FF2B5EF4-FFF2-40B4-BE49-F238E27FC236}">
                <a16:creationId xmlns:a16="http://schemas.microsoft.com/office/drawing/2014/main" xmlns="" id="{DC4EE7FA-3238-42BF-920F-AF2699E88534}"/>
              </a:ext>
            </a:extLst>
          </p:cNvPr>
          <p:cNvSpPr/>
          <p:nvPr/>
        </p:nvSpPr>
        <p:spPr>
          <a:xfrm>
            <a:off x="13263282" y="1184275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lus 29">
            <a:extLst>
              <a:ext uri="{FF2B5EF4-FFF2-40B4-BE49-F238E27FC236}">
                <a16:creationId xmlns:a16="http://schemas.microsoft.com/office/drawing/2014/main" xmlns="" id="{0DFF9CE6-D387-452B-8BCA-B2A0B48ACB42}"/>
              </a:ext>
            </a:extLst>
          </p:cNvPr>
          <p:cNvSpPr/>
          <p:nvPr/>
        </p:nvSpPr>
        <p:spPr>
          <a:xfrm>
            <a:off x="12348882" y="26289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6EE23D-9BBE-47EA-B661-3101EEA355E4}"/>
              </a:ext>
            </a:extLst>
          </p:cNvPr>
          <p:cNvSpPr/>
          <p:nvPr/>
        </p:nvSpPr>
        <p:spPr>
          <a:xfrm>
            <a:off x="11434482" y="1946966"/>
            <a:ext cx="3657600" cy="60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</a:p>
          <a:p>
            <a:pPr algn="ctr" eaLnBrk="1" hangingPunct="1">
              <a:defRPr/>
            </a:pPr>
            <a:r>
              <a:rPr lang="en-US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04D78F-8D6D-4FDD-B945-FBE258E04E2A}"/>
              </a:ext>
            </a:extLst>
          </p:cNvPr>
          <p:cNvSpPr/>
          <p:nvPr/>
        </p:nvSpPr>
        <p:spPr>
          <a:xfrm>
            <a:off x="2382793" y="263199"/>
            <a:ext cx="7315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>
                <a:ln w="28575">
                  <a:noFill/>
                  <a:prstDash val="solid"/>
                </a:ln>
                <a:solidFill>
                  <a:sysClr val="windowText" lastClr="000000"/>
                </a:solidFill>
                <a:latin typeface="Arial Black" pitchFamily="34" charset="0"/>
              </a:rPr>
              <a:t>2023 Code Integration</a:t>
            </a:r>
          </a:p>
        </p:txBody>
      </p:sp>
      <p:sp>
        <p:nvSpPr>
          <p:cNvPr id="10" name="Left-Right Arrow 38">
            <a:extLst>
              <a:ext uri="{FF2B5EF4-FFF2-40B4-BE49-F238E27FC236}">
                <a16:creationId xmlns:a16="http://schemas.microsoft.com/office/drawing/2014/main" xmlns="" id="{1A4F24E9-1CF9-4C8F-867D-9BBF9E0095B6}"/>
              </a:ext>
            </a:extLst>
          </p:cNvPr>
          <p:cNvSpPr/>
          <p:nvPr/>
        </p:nvSpPr>
        <p:spPr>
          <a:xfrm>
            <a:off x="76151" y="5207508"/>
            <a:ext cx="11972414" cy="736092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3 Year Cycle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87D0B0B2-DE31-445D-898E-02857087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2" y="2131100"/>
            <a:ext cx="1364544" cy="12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2F7A4B4A-9FD0-4785-904B-76DDCE82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308" y="2251766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xmlns="" id="{80F531E9-F59C-4863-BCA8-28DA8B44AA2E}"/>
              </a:ext>
            </a:extLst>
          </p:cNvPr>
          <p:cNvSpPr txBox="1">
            <a:spLocks/>
          </p:cNvSpPr>
          <p:nvPr/>
        </p:nvSpPr>
        <p:spPr>
          <a:xfrm>
            <a:off x="1107596" y="2524675"/>
            <a:ext cx="533400" cy="24468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2020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B79B5501-62E4-40E0-9961-F5095264E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2" y="2015598"/>
            <a:ext cx="1005773" cy="1390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6B3C91-D7C2-4F19-86C9-82101E4BD5D7}"/>
              </a:ext>
            </a:extLst>
          </p:cNvPr>
          <p:cNvSpPr txBox="1"/>
          <p:nvPr/>
        </p:nvSpPr>
        <p:spPr>
          <a:xfrm>
            <a:off x="287939" y="3512705"/>
            <a:ext cx="14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 FBC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622E13-FDC7-4D9B-BA99-ED0DB24B37B9}"/>
              </a:ext>
            </a:extLst>
          </p:cNvPr>
          <p:cNvSpPr txBox="1"/>
          <p:nvPr/>
        </p:nvSpPr>
        <p:spPr>
          <a:xfrm>
            <a:off x="2694035" y="3653273"/>
            <a:ext cx="146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Updates of I-code from Part I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CA34C1E0-F67E-46B3-B7AB-DC595C40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93" y="2021174"/>
            <a:ext cx="1364544" cy="123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0">
            <a:extLst>
              <a:ext uri="{FF2B5EF4-FFF2-40B4-BE49-F238E27FC236}">
                <a16:creationId xmlns:a16="http://schemas.microsoft.com/office/drawing/2014/main" xmlns="" id="{878A7B6B-AC1E-4065-9EDF-7D094C8E6A45}"/>
              </a:ext>
            </a:extLst>
          </p:cNvPr>
          <p:cNvSpPr txBox="1">
            <a:spLocks/>
          </p:cNvSpPr>
          <p:nvPr/>
        </p:nvSpPr>
        <p:spPr>
          <a:xfrm>
            <a:off x="10569478" y="2434225"/>
            <a:ext cx="533400" cy="24468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ntonSans Black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2023</a:t>
            </a: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xmlns="" id="{9D22FD46-87A1-4E24-9E0D-841ED4B2DDB4}"/>
              </a:ext>
            </a:extLst>
          </p:cNvPr>
          <p:cNvSpPr/>
          <p:nvPr/>
        </p:nvSpPr>
        <p:spPr>
          <a:xfrm>
            <a:off x="8620442" y="2485455"/>
            <a:ext cx="591670" cy="30255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F0FFC1DE-DB3F-41AE-81A7-5E42E27B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258" y="2325864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C9ED6E32-9F47-4DF0-90A7-004B7816E049}"/>
              </a:ext>
            </a:extLst>
          </p:cNvPr>
          <p:cNvSpPr/>
          <p:nvPr/>
        </p:nvSpPr>
        <p:spPr>
          <a:xfrm>
            <a:off x="6501497" y="1958346"/>
            <a:ext cx="1481144" cy="1333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21E8A6-F53F-4E54-B88B-267E073BC43B}"/>
              </a:ext>
            </a:extLst>
          </p:cNvPr>
          <p:cNvSpPr txBox="1"/>
          <p:nvPr/>
        </p:nvSpPr>
        <p:spPr>
          <a:xfrm>
            <a:off x="6437136" y="3372965"/>
            <a:ext cx="146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Approved proposed code changes </a:t>
            </a:r>
          </a:p>
          <a:p>
            <a:pPr algn="ctr"/>
            <a:r>
              <a:rPr lang="en-US" b="1" dirty="0"/>
              <a:t>Part 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8140C2-EB52-414A-B522-CACC945A552D}"/>
              </a:ext>
            </a:extLst>
          </p:cNvPr>
          <p:cNvSpPr txBox="1"/>
          <p:nvPr/>
        </p:nvSpPr>
        <p:spPr>
          <a:xfrm>
            <a:off x="9633735" y="3345091"/>
            <a:ext cx="1469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</a:t>
            </a:r>
            <a:r>
              <a:rPr lang="en-US" b="1" baseline="30000" dirty="0"/>
              <a:t>th</a:t>
            </a:r>
            <a:r>
              <a:rPr lang="en-US" b="1" dirty="0"/>
              <a:t> Edition (2023) Florida Building Code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6DC92E-F5E6-4670-BC15-8AC055918AD6}"/>
              </a:ext>
            </a:extLst>
          </p:cNvPr>
          <p:cNvSpPr/>
          <p:nvPr/>
        </p:nvSpPr>
        <p:spPr>
          <a:xfrm>
            <a:off x="9299059" y="1550530"/>
            <a:ext cx="2091716" cy="348068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2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419</Words>
  <Application>Microsoft Office PowerPoint</Application>
  <PresentationFormat>Custom</PresentationFormat>
  <Paragraphs>107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8th Edition (2023) Florida Building Code Development  2-Part Process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Bigelow</dc:creator>
  <cp:lastModifiedBy>Madani, Mo</cp:lastModifiedBy>
  <cp:revision>4</cp:revision>
  <dcterms:created xsi:type="dcterms:W3CDTF">2021-05-24T13:26:16Z</dcterms:created>
  <dcterms:modified xsi:type="dcterms:W3CDTF">2021-05-25T12:33:34Z</dcterms:modified>
</cp:coreProperties>
</file>