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90" y="-16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8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7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7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7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EA8D-A096-4E00-92EB-9068ACBB0A7F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AC579-59E9-41EA-BE00-E8C25B4A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2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27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06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97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65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30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7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0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51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6772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8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518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23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55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1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55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7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32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MO-FEMA Site Visit St Johns County 10-14-16 Reduced Size_Page_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964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Business and Professional Regulation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DBPR User</dc:creator>
  <cp:lastModifiedBy>DBPR User</cp:lastModifiedBy>
  <cp:revision>1</cp:revision>
  <dcterms:created xsi:type="dcterms:W3CDTF">2016-11-21T16:25:11Z</dcterms:created>
  <dcterms:modified xsi:type="dcterms:W3CDTF">2016-11-29T10:13:47Z</dcterms:modified>
</cp:coreProperties>
</file>