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1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ED2CE-B90A-4BBD-85A8-0B98BCD4F0B9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C7A60-4AE4-4476-B36B-B02B3B08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0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0F7689D-0416-4EA9-A181-BA56CD621933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BA9BA2-464E-49B4-A937-6096200D13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834180"/>
            <a:ext cx="8991600" cy="3429000"/>
          </a:xfrm>
          <a:prstGeom prst="roundRect">
            <a:avLst>
              <a:gd name="adj" fmla="val 15113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scene3d>
            <a:camera prst="orthographicFront"/>
            <a:lightRig rig="threePt" dir="t">
              <a:rot lat="0" lon="0" rev="11400000"/>
            </a:lightRig>
          </a:scene3d>
          <a:sp3d extrusionH="133350" contourW="12700">
            <a:bevelT w="190500" h="203200"/>
            <a:bevelB w="241300" h="196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990600"/>
            <a:ext cx="7772400" cy="2503487"/>
          </a:xfrm>
          <a:prstGeom prst="roundRect">
            <a:avLst/>
          </a:prstGeom>
          <a:solidFill>
            <a:schemeClr val="tx2">
              <a:lumMod val="75000"/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92934" y="990599"/>
            <a:ext cx="7912865" cy="625872"/>
          </a:xfrm>
          <a:prstGeom prst="roundRect">
            <a:avLst>
              <a:gd name="adj" fmla="val 30181"/>
            </a:avLst>
          </a:prstGeom>
          <a:solidFill>
            <a:schemeClr val="tx2">
              <a:lumMod val="60000"/>
              <a:lumOff val="40000"/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28600" y="834180"/>
            <a:ext cx="9372601" cy="2690098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b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haroni" pitchFamily="2" charset="-79"/>
                <a:cs typeface="Aharoni" pitchFamily="2" charset="-79"/>
              </a:rPr>
              <a:t>Code Modification Navigation</a:t>
            </a:r>
            <a:endParaRPr lang="en-US" sz="3200" b="0" dirty="0" smtClean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55563" algn="ctr">
              <a:defRPr/>
            </a:pPr>
            <a:r>
              <a:rPr lang="en-US" sz="4400" b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FBC August </a:t>
            </a:r>
            <a:r>
              <a:rPr lang="en-US" sz="4400" b="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haroni" pitchFamily="2" charset="-79"/>
              </a:rPr>
              <a:t>2 0 1 8</a:t>
            </a:r>
            <a:endParaRPr lang="en-US" sz="4400" b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haroni" pitchFamily="2" charset="-79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5187138"/>
            <a:ext cx="8991600" cy="1267144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62000" y="5539882"/>
            <a:ext cx="6858000" cy="9144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b="1" kern="1200">
                <a:solidFill>
                  <a:schemeClr val="tx2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3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Mo Madani,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CBO, Technical Unit Director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accent3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Joe Bigelow, </a:t>
            </a:r>
            <a:r>
              <a:rPr lang="en-US" sz="1800" dirty="0" smtClean="0">
                <a:latin typeface="Aharoni" pitchFamily="2" charset="-79"/>
                <a:cs typeface="Aharoni" pitchFamily="2" charset="-79"/>
              </a:rPr>
              <a:t>Training Design</a:t>
            </a:r>
            <a:endParaRPr lang="en-US" sz="1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01952" y="5183567"/>
            <a:ext cx="4111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Codes and Standards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55" y="228599"/>
            <a:ext cx="4450621" cy="76200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Rounded Rectangle 13"/>
          <p:cNvSpPr/>
          <p:nvPr/>
        </p:nvSpPr>
        <p:spPr>
          <a:xfrm>
            <a:off x="5566854" y="3942017"/>
            <a:ext cx="3048000" cy="152400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-388679" y="4800600"/>
            <a:ext cx="6557454" cy="250127"/>
          </a:xfrm>
          <a:prstGeom prst="roundRect">
            <a:avLst>
              <a:gd name="adj" fmla="val 50000"/>
            </a:avLst>
          </a:prstGeom>
          <a:solidFill>
            <a:srgbClr val="BACDEA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-990600" y="4925663"/>
            <a:ext cx="6557454" cy="250127"/>
          </a:xfrm>
          <a:prstGeom prst="roundRect">
            <a:avLst>
              <a:gd name="adj" fmla="val 50000"/>
            </a:avLst>
          </a:prstGeom>
          <a:solidFill>
            <a:srgbClr val="BACDEA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-2743200" y="4909675"/>
            <a:ext cx="6557454" cy="250127"/>
          </a:xfrm>
          <a:prstGeom prst="roundRect">
            <a:avLst>
              <a:gd name="adj" fmla="val 50000"/>
            </a:avLst>
          </a:prstGeom>
          <a:solidFill>
            <a:srgbClr val="BACDEA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-3128454" y="6218657"/>
            <a:ext cx="6557454" cy="250127"/>
          </a:xfrm>
          <a:prstGeom prst="roundRect">
            <a:avLst>
              <a:gd name="adj" fmla="val 50000"/>
            </a:avLst>
          </a:prstGeom>
          <a:solidFill>
            <a:srgbClr val="BACDEA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-2743200" y="3691890"/>
            <a:ext cx="6557454" cy="250127"/>
          </a:xfrm>
          <a:prstGeom prst="roundRect">
            <a:avLst>
              <a:gd name="adj" fmla="val 50000"/>
            </a:avLst>
          </a:prstGeom>
          <a:solidFill>
            <a:srgbClr val="BACDEA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-146434" y="6466430"/>
            <a:ext cx="8991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  <a:latin typeface="Aharoni" pitchFamily="2" charset="-79"/>
                <a:cs typeface="Aharoni" pitchFamily="2" charset="-79"/>
              </a:rPr>
              <a:t>“Stronger Codes Through Science and Consensus”</a:t>
            </a:r>
            <a:endParaRPr lang="en-US" sz="2400" dirty="0">
              <a:solidFill>
                <a:schemeClr val="accent3">
                  <a:lumMod val="2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135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3"/>
          <a:stretch/>
        </p:blipFill>
        <p:spPr bwMode="auto">
          <a:xfrm>
            <a:off x="-228600" y="365760"/>
            <a:ext cx="8082280" cy="61291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" y="4724400"/>
            <a:ext cx="1905000" cy="609600"/>
          </a:xfrm>
          <a:prstGeom prst="rect">
            <a:avLst/>
          </a:prstGeom>
          <a:noFill/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876800"/>
            <a:ext cx="971606" cy="1052573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924800" y="3481205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1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6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-381000"/>
            <a:ext cx="9293225" cy="692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62002" y="3083198"/>
            <a:ext cx="3857597" cy="269602"/>
          </a:xfrm>
          <a:prstGeom prst="rect">
            <a:avLst/>
          </a:prstGeom>
          <a:noFill/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10885"/>
            <a:ext cx="971606" cy="105257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7693025" y="350066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4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33400"/>
            <a:ext cx="9046845" cy="698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24800" y="3481205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3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2002" y="2556911"/>
            <a:ext cx="4543398" cy="403578"/>
          </a:xfrm>
          <a:prstGeom prst="rect">
            <a:avLst/>
          </a:prstGeom>
          <a:noFill/>
          <a:ln w="38100"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97" y="2758700"/>
            <a:ext cx="971606" cy="105257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616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8"/>
          <a:stretch/>
        </p:blipFill>
        <p:spPr bwMode="auto">
          <a:xfrm>
            <a:off x="0" y="581025"/>
            <a:ext cx="6463145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76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Accommodate Florida Specific Need – </a:t>
            </a:r>
            <a:r>
              <a:rPr lang="en-US" sz="4400" dirty="0" smtClean="0">
                <a:solidFill>
                  <a:schemeClr val="accent2"/>
                </a:solidFill>
                <a:latin typeface="Arial Black" pitchFamily="34" charset="0"/>
              </a:rPr>
              <a:t>Chart 1</a:t>
            </a:r>
            <a:endParaRPr lang="en-US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4800" y="3481205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4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97" y="2758700"/>
            <a:ext cx="971606" cy="105257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304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  <a:latin typeface="Arial Black" pitchFamily="34" charset="0"/>
              </a:rPr>
              <a:t>Chart Example</a:t>
            </a:r>
            <a:endParaRPr lang="en-US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" y="2286000"/>
            <a:ext cx="852805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762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  <a:latin typeface="Arial Black" pitchFamily="34" charset="0"/>
              </a:rPr>
              <a:t>Accommodate Florida Specific Need– </a:t>
            </a:r>
            <a:r>
              <a:rPr lang="en-US" sz="3600" dirty="0" smtClean="0">
                <a:solidFill>
                  <a:schemeClr val="accent2"/>
                </a:solidFill>
                <a:latin typeface="Arial Black" pitchFamily="34" charset="0"/>
              </a:rPr>
              <a:t>Chart 1</a:t>
            </a:r>
            <a:endParaRPr lang="en-US" sz="36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458098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5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661" y="4313237"/>
            <a:ext cx="971606" cy="105257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248400" y="3040032"/>
            <a:ext cx="2349631" cy="1470025"/>
          </a:xfrm>
          <a:prstGeom prst="rect">
            <a:avLst/>
          </a:prstGeom>
          <a:solidFill>
            <a:srgbClr val="92D050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7102475" cy="621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76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Black" pitchFamily="34" charset="0"/>
              </a:rPr>
              <a:t>No Action– </a:t>
            </a:r>
            <a:r>
              <a:rPr lang="en-US" sz="4400" dirty="0" smtClean="0">
                <a:solidFill>
                  <a:schemeClr val="accent2"/>
                </a:solidFill>
                <a:latin typeface="Arial Black" pitchFamily="34" charset="0"/>
              </a:rPr>
              <a:t>Chart 2</a:t>
            </a:r>
            <a:endParaRPr lang="en-US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3481205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6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597" y="2758700"/>
            <a:ext cx="971606" cy="105257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70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08237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697097"/>
            <a:ext cx="84820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76200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Black" pitchFamily="34" charset="0"/>
              </a:rPr>
              <a:t>No Action– </a:t>
            </a:r>
            <a:r>
              <a:rPr lang="en-US" sz="4400" dirty="0" smtClean="0">
                <a:solidFill>
                  <a:schemeClr val="accent2"/>
                </a:solidFill>
                <a:latin typeface="Arial Black" pitchFamily="34" charset="0"/>
              </a:rPr>
              <a:t>Chart 2</a:t>
            </a:r>
            <a:endParaRPr lang="en-US" sz="44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45120" y="5346509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7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46509"/>
            <a:ext cx="971606" cy="105257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36366" y="3517709"/>
            <a:ext cx="5972203" cy="1497013"/>
          </a:xfrm>
          <a:prstGeom prst="rect">
            <a:avLst/>
          </a:prstGeom>
          <a:solidFill>
            <a:srgbClr val="DA1F28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" y="2174684"/>
            <a:ext cx="8482013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108569" y="3492309"/>
            <a:ext cx="2349631" cy="1470025"/>
          </a:xfrm>
          <a:prstGeom prst="rect">
            <a:avLst/>
          </a:prstGeom>
          <a:solidFill>
            <a:srgbClr val="92D050">
              <a:alpha val="2902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" y="167178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Arial Black" pitchFamily="34" charset="0"/>
              </a:rPr>
              <a:t>Chart Example</a:t>
            </a:r>
            <a:endParaRPr lang="en-US" sz="2800" dirty="0">
              <a:solidFill>
                <a:schemeClr val="accent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873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</TotalTime>
  <Words>68</Words>
  <Application>Microsoft Office PowerPoint</Application>
  <PresentationFormat>On-screen Show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Business and Professional Regulation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Bigelow, Joe</dc:creator>
  <cp:lastModifiedBy>Bigelow, Joe</cp:lastModifiedBy>
  <cp:revision>3</cp:revision>
  <dcterms:created xsi:type="dcterms:W3CDTF">2018-08-03T13:17:31Z</dcterms:created>
  <dcterms:modified xsi:type="dcterms:W3CDTF">2018-08-03T13:40:16Z</dcterms:modified>
</cp:coreProperties>
</file>