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4" r:id="rId9"/>
    <p:sldId id="275" r:id="rId10"/>
    <p:sldId id="276" r:id="rId11"/>
    <p:sldId id="277" r:id="rId12"/>
    <p:sldId id="264" r:id="rId13"/>
    <p:sldId id="265" r:id="rId14"/>
    <p:sldId id="267" r:id="rId15"/>
  </p:sldIdLst>
  <p:sldSz cx="9144000" cy="6858000" type="screen4x3"/>
  <p:notesSz cx="7019925" cy="930592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8DEDC1-352D-4590-A2DC-475406824D60}">
          <p14:sldIdLst>
            <p14:sldId id="256"/>
            <p14:sldId id="257"/>
            <p14:sldId id="258"/>
            <p14:sldId id="273"/>
            <p14:sldId id="259"/>
            <p14:sldId id="260"/>
            <p14:sldId id="261"/>
            <p14:sldId id="274"/>
            <p14:sldId id="275"/>
            <p14:sldId id="276"/>
            <p14:sldId id="277"/>
            <p14:sldId id="264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41975-7C5A-47B0-B0D7-D59EDD2BB854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B69A1D1-5716-4ECA-8C88-437482BF5CDD}">
      <dgm:prSet phldrT="[Text]"/>
      <dgm:spPr/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July 1 2015</a:t>
          </a:r>
          <a:endParaRPr lang="en-US" b="1" dirty="0">
            <a:latin typeface="Arial Black" panose="020B0A04020102020204" pitchFamily="34" charset="0"/>
          </a:endParaRPr>
        </a:p>
      </dgm:t>
    </dgm:pt>
    <dgm:pt modelId="{628E5A12-1F6C-4A43-B5BD-5C1B2AC5C109}" type="parTrans" cxnId="{70305DD7-DBE9-486E-9730-B04219A173F0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8843B990-BF1F-4D0F-B51E-06677F4FD111}" type="sibTrans" cxnId="{70305DD7-DBE9-486E-9730-B04219A173F0}">
      <dgm:prSet custT="1"/>
      <dgm:spPr/>
      <dgm:t>
        <a:bodyPr/>
        <a:lstStyle/>
        <a:p>
          <a:r>
            <a:rPr lang="en-US" sz="800" b="1" dirty="0" smtClean="0">
              <a:latin typeface="Arial Black" panose="020B0A04020102020204" pitchFamily="34" charset="0"/>
            </a:rPr>
            <a:t>10 Months</a:t>
          </a:r>
          <a:endParaRPr lang="en-US" sz="800" b="1" dirty="0">
            <a:latin typeface="Arial Black" panose="020B0A04020102020204" pitchFamily="34" charset="0"/>
          </a:endParaRPr>
        </a:p>
      </dgm:t>
    </dgm:pt>
    <dgm:pt modelId="{71DC3B08-42A1-48D6-AA75-6D0DAC5F1DF2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Triennial</a:t>
          </a:r>
          <a:endParaRPr lang="en-US" b="1" dirty="0">
            <a:latin typeface="Arial Black" panose="020B0A04020102020204" pitchFamily="34" charset="0"/>
          </a:endParaRPr>
        </a:p>
      </dgm:t>
    </dgm:pt>
    <dgm:pt modelId="{5AE65C7B-C52E-41D9-B7EB-2E733B5E04DF}" type="parTrans" cxnId="{989032B7-9F30-4067-AC12-E906CBAE0446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41AF8118-206A-4B81-A613-0974397E4DBE}" type="sibTrans" cxnId="{989032B7-9F30-4067-AC12-E906CBAE0446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DD0E5A41-389D-4002-B291-B5076B00E655}">
      <dgm:prSet phldrT="[Text]"/>
      <dgm:spPr/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April 2016</a:t>
          </a:r>
          <a:endParaRPr lang="en-US" b="1" dirty="0">
            <a:latin typeface="Arial Black" panose="020B0A04020102020204" pitchFamily="34" charset="0"/>
          </a:endParaRPr>
        </a:p>
      </dgm:t>
    </dgm:pt>
    <dgm:pt modelId="{85E117E8-A113-405C-B3A1-1E4191A0AB61}" type="parTrans" cxnId="{6EF8166D-4251-4782-A9D1-39228A0A1ED0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8EACF64E-9B49-4295-AB5E-101A1AE60685}" type="sibTrans" cxnId="{6EF8166D-4251-4782-A9D1-39228A0A1ED0}">
      <dgm:prSet custT="1"/>
      <dgm:spPr/>
      <dgm:t>
        <a:bodyPr/>
        <a:lstStyle/>
        <a:p>
          <a:r>
            <a:rPr lang="en-US" sz="900" b="1" dirty="0" smtClean="0">
              <a:latin typeface="Arial Black" panose="020B0A04020102020204" pitchFamily="34" charset="0"/>
            </a:rPr>
            <a:t>5 Months</a:t>
          </a:r>
          <a:endParaRPr lang="en-US" sz="900" b="1" dirty="0">
            <a:latin typeface="Arial Black" panose="020B0A04020102020204" pitchFamily="34" charset="0"/>
          </a:endParaRPr>
        </a:p>
      </dgm:t>
    </dgm:pt>
    <dgm:pt modelId="{AEDBD99E-205B-419F-B40C-8D62F807932F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Glitch</a:t>
          </a:r>
          <a:endParaRPr lang="en-US" b="1" dirty="0">
            <a:latin typeface="Arial Black" panose="020B0A04020102020204" pitchFamily="34" charset="0"/>
          </a:endParaRPr>
        </a:p>
      </dgm:t>
    </dgm:pt>
    <dgm:pt modelId="{A2C9BEBE-05F0-49AA-8BF4-230DD4FFF6A3}" type="parTrans" cxnId="{FFA0748D-AEC2-4E52-A8B1-8310DF74ED3B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3A0D6ECC-5C11-47C5-8352-44FB9A4A9461}" type="sibTrans" cxnId="{FFA0748D-AEC2-4E52-A8B1-8310DF74ED3B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F505A0DA-AB28-455E-8739-8456FE32AB18}">
      <dgm:prSet phldrT="[Text]"/>
      <dgm:spPr/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October 1 2016</a:t>
          </a:r>
          <a:endParaRPr lang="en-US" b="1" dirty="0">
            <a:latin typeface="Arial Black" panose="020B0A04020102020204" pitchFamily="34" charset="0"/>
          </a:endParaRPr>
        </a:p>
      </dgm:t>
    </dgm:pt>
    <dgm:pt modelId="{C69A62B5-C5B5-4313-B35E-81FB3C814D80}" type="parTrans" cxnId="{15669015-8026-4C2F-A2EC-B241F8EBDC24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5C04932C-29B3-43EE-940C-66591A97D48F}" type="sibTrans" cxnId="{15669015-8026-4C2F-A2EC-B241F8EBDC24}">
      <dgm:prSet custT="1"/>
      <dgm:spPr/>
      <dgm:t>
        <a:bodyPr/>
        <a:lstStyle/>
        <a:p>
          <a:r>
            <a:rPr lang="en-US" sz="900" b="1" dirty="0" smtClean="0">
              <a:latin typeface="Arial Black" panose="020B0A04020102020204" pitchFamily="34" charset="0"/>
            </a:rPr>
            <a:t>9 Months</a:t>
          </a:r>
          <a:endParaRPr lang="en-US" sz="900" b="1" dirty="0">
            <a:latin typeface="Arial Black" panose="020B0A04020102020204" pitchFamily="34" charset="0"/>
          </a:endParaRPr>
        </a:p>
      </dgm:t>
    </dgm:pt>
    <dgm:pt modelId="{2806E689-396C-4CFF-8E2E-BF330681FACA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Finish Glitch</a:t>
          </a:r>
          <a:endParaRPr lang="en-US" b="1" dirty="0">
            <a:latin typeface="Arial Black" panose="020B0A04020102020204" pitchFamily="34" charset="0"/>
          </a:endParaRPr>
        </a:p>
      </dgm:t>
    </dgm:pt>
    <dgm:pt modelId="{F8572BD0-29D6-4253-B008-51B3E5D7467C}" type="parTrans" cxnId="{1784F59D-B14F-4E7C-8EF0-2626794A56BC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A7F84465-E31E-4647-8952-B340EE1F14E0}" type="sibTrans" cxnId="{1784F59D-B14F-4E7C-8EF0-2626794A56BC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09515C23-36A9-438D-9413-0DD19CF2469C}">
      <dgm:prSet phldrT="[Text]"/>
      <dgm:spPr/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May 1 2017</a:t>
          </a:r>
          <a:endParaRPr lang="en-US" b="1" dirty="0">
            <a:latin typeface="Arial Black" panose="020B0A04020102020204" pitchFamily="34" charset="0"/>
          </a:endParaRPr>
        </a:p>
      </dgm:t>
    </dgm:pt>
    <dgm:pt modelId="{1841CCF8-6AC7-4104-821E-05F68DED6D5B}" type="parTrans" cxnId="{316AC178-ACFC-4E4E-9426-41BD576357C7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B6E209F8-4C21-46ED-90C8-D441594375BF}" type="sibTrans" cxnId="{316AC178-ACFC-4E4E-9426-41BD576357C7}">
      <dgm:prSet custT="1"/>
      <dgm:spPr/>
      <dgm:t>
        <a:bodyPr/>
        <a:lstStyle/>
        <a:p>
          <a:r>
            <a:rPr lang="en-US" sz="900" b="1" dirty="0" smtClean="0">
              <a:latin typeface="Arial Black" panose="020B0A04020102020204" pitchFamily="34" charset="0"/>
            </a:rPr>
            <a:t>6 Months</a:t>
          </a:r>
          <a:endParaRPr lang="en-US" sz="900" b="1" dirty="0">
            <a:latin typeface="Arial Black" panose="020B0A04020102020204" pitchFamily="34" charset="0"/>
          </a:endParaRPr>
        </a:p>
      </dgm:t>
    </dgm:pt>
    <dgm:pt modelId="{A355B474-A8ED-42FE-8070-F88B7EDECC29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Generate integrated Code</a:t>
          </a:r>
          <a:endParaRPr lang="en-US" b="1" dirty="0">
            <a:latin typeface="Arial Black" panose="020B0A04020102020204" pitchFamily="34" charset="0"/>
          </a:endParaRPr>
        </a:p>
      </dgm:t>
    </dgm:pt>
    <dgm:pt modelId="{6B1E875D-ED41-47AC-96AB-12C79A064396}" type="parTrans" cxnId="{9C8A8EBA-C1D8-4E95-BF1C-E8A5220E915F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BBDD8D27-F014-4121-85EA-D7C2B5CD2A75}" type="sibTrans" cxnId="{9C8A8EBA-C1D8-4E95-BF1C-E8A5220E915F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458D92A5-E2E4-4D04-BB7F-D219B03AA3C9}">
      <dgm:prSet phldrT="[Text]"/>
      <dgm:spPr/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December 30 2017</a:t>
          </a:r>
          <a:endParaRPr lang="en-US" b="1" dirty="0">
            <a:latin typeface="Arial Black" panose="020B0A04020102020204" pitchFamily="34" charset="0"/>
          </a:endParaRPr>
        </a:p>
      </dgm:t>
    </dgm:pt>
    <dgm:pt modelId="{D5BE3415-D38A-42C6-9989-0FB3FD3D73DF}" type="parTrans" cxnId="{9B24160C-F19E-4C8F-AB32-C1E41F32420C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64DD5AD2-0467-4AF8-A39D-0A3DDAA5FF9B}" type="sibTrans" cxnId="{9B24160C-F19E-4C8F-AB32-C1E41F32420C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31AAF111-C957-4ED0-8107-9284EE7FB4DD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Rule Hearing Held end of May</a:t>
          </a:r>
          <a:endParaRPr lang="en-US" b="1" dirty="0">
            <a:latin typeface="Arial Black" panose="020B0A04020102020204" pitchFamily="34" charset="0"/>
          </a:endParaRPr>
        </a:p>
      </dgm:t>
    </dgm:pt>
    <dgm:pt modelId="{37905C51-FECC-4DFF-A91C-724A73FB56B3}" type="parTrans" cxnId="{B15BD56A-F5D6-40F2-8C18-0D951F09E4E6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C61D09F6-F80B-4C6A-AC8A-1CB8A2E686AF}" type="sibTrans" cxnId="{B15BD56A-F5D6-40F2-8C18-0D951F09E4E6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B18AF13F-CE54-40A9-BE3E-E5FB318066B4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 Black" panose="020B0A04020102020204" pitchFamily="34" charset="0"/>
            </a:rPr>
            <a:t>Effective Date</a:t>
          </a:r>
          <a:endParaRPr lang="en-US" b="1" dirty="0">
            <a:latin typeface="Arial Black" panose="020B0A04020102020204" pitchFamily="34" charset="0"/>
          </a:endParaRPr>
        </a:p>
      </dgm:t>
    </dgm:pt>
    <dgm:pt modelId="{D53545AC-A074-496B-AC44-E65923ADD6A9}" type="parTrans" cxnId="{64F4D9B8-964C-4514-BFE7-FACE04D70670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88BAD50D-DBEC-4D30-93A0-030AF69388C3}" type="sibTrans" cxnId="{64F4D9B8-964C-4514-BFE7-FACE04D70670}">
      <dgm:prSet/>
      <dgm:spPr/>
      <dgm:t>
        <a:bodyPr/>
        <a:lstStyle/>
        <a:p>
          <a:endParaRPr lang="en-US" b="1">
            <a:latin typeface="Arial Black" panose="020B0A04020102020204" pitchFamily="34" charset="0"/>
          </a:endParaRPr>
        </a:p>
      </dgm:t>
    </dgm:pt>
    <dgm:pt modelId="{87F8C33E-1C7C-4988-9A45-96FF253A3959}" type="pres">
      <dgm:prSet presAssocID="{4E441975-7C5A-47B0-B0D7-D59EDD2BB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CC318-3644-4F54-98C9-BB967AC14ABD}" type="pres">
      <dgm:prSet presAssocID="{DB69A1D1-5716-4ECA-8C88-437482BF5CDD}" presName="composite" presStyleCnt="0"/>
      <dgm:spPr/>
      <dgm:t>
        <a:bodyPr/>
        <a:lstStyle/>
        <a:p>
          <a:endParaRPr lang="en-US"/>
        </a:p>
      </dgm:t>
    </dgm:pt>
    <dgm:pt modelId="{15C348C8-062F-4BCD-825E-54F7D9F0CEF0}" type="pres">
      <dgm:prSet presAssocID="{DB69A1D1-5716-4ECA-8C88-437482BF5C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336F-6CD5-4BE5-BC36-C971930B9A97}" type="pres">
      <dgm:prSet presAssocID="{DB69A1D1-5716-4ECA-8C88-437482BF5CDD}" presName="parSh" presStyleLbl="node1" presStyleIdx="0" presStyleCnt="5"/>
      <dgm:spPr/>
      <dgm:t>
        <a:bodyPr/>
        <a:lstStyle/>
        <a:p>
          <a:endParaRPr lang="en-US"/>
        </a:p>
      </dgm:t>
    </dgm:pt>
    <dgm:pt modelId="{8CAA3BB1-BFA0-4C40-AD8A-787D5D02E113}" type="pres">
      <dgm:prSet presAssocID="{DB69A1D1-5716-4ECA-8C88-437482BF5CDD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4A93-646C-4D2C-8BA6-871213E0469A}" type="pres">
      <dgm:prSet presAssocID="{8843B990-BF1F-4D0F-B51E-06677F4FD111}" presName="sibTrans" presStyleLbl="sibTrans2D1" presStyleIdx="0" presStyleCnt="4" custScaleX="181426"/>
      <dgm:spPr/>
      <dgm:t>
        <a:bodyPr/>
        <a:lstStyle/>
        <a:p>
          <a:endParaRPr lang="en-US"/>
        </a:p>
      </dgm:t>
    </dgm:pt>
    <dgm:pt modelId="{7771257E-11D5-42AB-BAE1-22F652BCC898}" type="pres">
      <dgm:prSet presAssocID="{8843B990-BF1F-4D0F-B51E-06677F4FD111}" presName="connTx" presStyleLbl="sibTrans2D1" presStyleIdx="0" presStyleCnt="4"/>
      <dgm:spPr/>
      <dgm:t>
        <a:bodyPr/>
        <a:lstStyle/>
        <a:p>
          <a:endParaRPr lang="en-US"/>
        </a:p>
      </dgm:t>
    </dgm:pt>
    <dgm:pt modelId="{68DE1024-80F1-4E60-B965-5DB6CFF9297B}" type="pres">
      <dgm:prSet presAssocID="{DD0E5A41-389D-4002-B291-B5076B00E655}" presName="composite" presStyleCnt="0"/>
      <dgm:spPr/>
      <dgm:t>
        <a:bodyPr/>
        <a:lstStyle/>
        <a:p>
          <a:endParaRPr lang="en-US"/>
        </a:p>
      </dgm:t>
    </dgm:pt>
    <dgm:pt modelId="{1E04C12C-671D-4ADC-904B-4AF9A1C42804}" type="pres">
      <dgm:prSet presAssocID="{DD0E5A41-389D-4002-B291-B5076B00E655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92437-A6E3-49FE-B66D-0756D04C73BA}" type="pres">
      <dgm:prSet presAssocID="{DD0E5A41-389D-4002-B291-B5076B00E655}" presName="parSh" presStyleLbl="node1" presStyleIdx="1" presStyleCnt="5"/>
      <dgm:spPr/>
      <dgm:t>
        <a:bodyPr/>
        <a:lstStyle/>
        <a:p>
          <a:endParaRPr lang="en-US"/>
        </a:p>
      </dgm:t>
    </dgm:pt>
    <dgm:pt modelId="{470D7441-AD46-47C9-A289-B666E9DA87FD}" type="pres">
      <dgm:prSet presAssocID="{DD0E5A41-389D-4002-B291-B5076B00E655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F1CC-72CC-416C-BC2B-45B85FD5E018}" type="pres">
      <dgm:prSet presAssocID="{8EACF64E-9B49-4295-AB5E-101A1AE60685}" presName="sibTrans" presStyleLbl="sibTrans2D1" presStyleIdx="1" presStyleCnt="4" custScaleX="182592"/>
      <dgm:spPr/>
      <dgm:t>
        <a:bodyPr/>
        <a:lstStyle/>
        <a:p>
          <a:endParaRPr lang="en-US"/>
        </a:p>
      </dgm:t>
    </dgm:pt>
    <dgm:pt modelId="{989DF530-A044-4086-9F49-5CE2451976B5}" type="pres">
      <dgm:prSet presAssocID="{8EACF64E-9B49-4295-AB5E-101A1AE60685}" presName="connTx" presStyleLbl="sibTrans2D1" presStyleIdx="1" presStyleCnt="4"/>
      <dgm:spPr/>
      <dgm:t>
        <a:bodyPr/>
        <a:lstStyle/>
        <a:p>
          <a:endParaRPr lang="en-US"/>
        </a:p>
      </dgm:t>
    </dgm:pt>
    <dgm:pt modelId="{A28FEC6E-6AA4-42A7-AA04-E4A917D156BF}" type="pres">
      <dgm:prSet presAssocID="{F505A0DA-AB28-455E-8739-8456FE32AB18}" presName="composite" presStyleCnt="0"/>
      <dgm:spPr/>
      <dgm:t>
        <a:bodyPr/>
        <a:lstStyle/>
        <a:p>
          <a:endParaRPr lang="en-US"/>
        </a:p>
      </dgm:t>
    </dgm:pt>
    <dgm:pt modelId="{2133997B-D5CB-4720-A008-D1BDE06BC777}" type="pres">
      <dgm:prSet presAssocID="{F505A0DA-AB28-455E-8739-8456FE32AB18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2DFA6-50BF-4B9B-B2D6-0D01D32970CC}" type="pres">
      <dgm:prSet presAssocID="{F505A0DA-AB28-455E-8739-8456FE32AB18}" presName="parSh" presStyleLbl="node1" presStyleIdx="2" presStyleCnt="5"/>
      <dgm:spPr/>
      <dgm:t>
        <a:bodyPr/>
        <a:lstStyle/>
        <a:p>
          <a:endParaRPr lang="en-US"/>
        </a:p>
      </dgm:t>
    </dgm:pt>
    <dgm:pt modelId="{14EC3026-1C36-43EE-BFB6-5C5AA1401F67}" type="pres">
      <dgm:prSet presAssocID="{F505A0DA-AB28-455E-8739-8456FE32AB18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7251D-AEAA-47CD-8B24-F1C3144AEF08}" type="pres">
      <dgm:prSet presAssocID="{5C04932C-29B3-43EE-940C-66591A97D48F}" presName="sibTrans" presStyleLbl="sibTrans2D1" presStyleIdx="2" presStyleCnt="4" custScaleX="183757"/>
      <dgm:spPr/>
      <dgm:t>
        <a:bodyPr/>
        <a:lstStyle/>
        <a:p>
          <a:endParaRPr lang="en-US"/>
        </a:p>
      </dgm:t>
    </dgm:pt>
    <dgm:pt modelId="{900BC1B7-9EEB-4F92-8368-50CE799FB16A}" type="pres">
      <dgm:prSet presAssocID="{5C04932C-29B3-43EE-940C-66591A97D48F}" presName="connTx" presStyleLbl="sibTrans2D1" presStyleIdx="2" presStyleCnt="4"/>
      <dgm:spPr/>
      <dgm:t>
        <a:bodyPr/>
        <a:lstStyle/>
        <a:p>
          <a:endParaRPr lang="en-US"/>
        </a:p>
      </dgm:t>
    </dgm:pt>
    <dgm:pt modelId="{F0A44B72-2347-4D8C-BFE5-45E817BBDA61}" type="pres">
      <dgm:prSet presAssocID="{09515C23-36A9-438D-9413-0DD19CF2469C}" presName="composite" presStyleCnt="0"/>
      <dgm:spPr/>
      <dgm:t>
        <a:bodyPr/>
        <a:lstStyle/>
        <a:p>
          <a:endParaRPr lang="en-US"/>
        </a:p>
      </dgm:t>
    </dgm:pt>
    <dgm:pt modelId="{5EEAB0D3-C547-4797-9881-59D4A6F7C170}" type="pres">
      <dgm:prSet presAssocID="{09515C23-36A9-438D-9413-0DD19CF2469C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C2C3D-16F1-4F81-B879-EEC53535804E}" type="pres">
      <dgm:prSet presAssocID="{09515C23-36A9-438D-9413-0DD19CF2469C}" presName="parSh" presStyleLbl="node1" presStyleIdx="3" presStyleCnt="5"/>
      <dgm:spPr/>
      <dgm:t>
        <a:bodyPr/>
        <a:lstStyle/>
        <a:p>
          <a:endParaRPr lang="en-US"/>
        </a:p>
      </dgm:t>
    </dgm:pt>
    <dgm:pt modelId="{D6E3C298-4EF8-4869-8FE2-794792382576}" type="pres">
      <dgm:prSet presAssocID="{09515C23-36A9-438D-9413-0DD19CF2469C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63206-3473-4B5D-937A-D48C44CF2B2B}" type="pres">
      <dgm:prSet presAssocID="{B6E209F8-4C21-46ED-90C8-D441594375BF}" presName="sibTrans" presStyleLbl="sibTrans2D1" presStyleIdx="3" presStyleCnt="4" custScaleX="184922"/>
      <dgm:spPr/>
      <dgm:t>
        <a:bodyPr/>
        <a:lstStyle/>
        <a:p>
          <a:endParaRPr lang="en-US"/>
        </a:p>
      </dgm:t>
    </dgm:pt>
    <dgm:pt modelId="{DF4EE49A-B203-4FF3-9481-8D4A00202D36}" type="pres">
      <dgm:prSet presAssocID="{B6E209F8-4C21-46ED-90C8-D441594375BF}" presName="connTx" presStyleLbl="sibTrans2D1" presStyleIdx="3" presStyleCnt="4"/>
      <dgm:spPr/>
      <dgm:t>
        <a:bodyPr/>
        <a:lstStyle/>
        <a:p>
          <a:endParaRPr lang="en-US"/>
        </a:p>
      </dgm:t>
    </dgm:pt>
    <dgm:pt modelId="{237C2456-F608-4178-B4AC-DFF69630EABC}" type="pres">
      <dgm:prSet presAssocID="{458D92A5-E2E4-4D04-BB7F-D219B03AA3C9}" presName="composite" presStyleCnt="0"/>
      <dgm:spPr/>
      <dgm:t>
        <a:bodyPr/>
        <a:lstStyle/>
        <a:p>
          <a:endParaRPr lang="en-US"/>
        </a:p>
      </dgm:t>
    </dgm:pt>
    <dgm:pt modelId="{35163640-A659-4D45-A647-4E62EF1EB828}" type="pres">
      <dgm:prSet presAssocID="{458D92A5-E2E4-4D04-BB7F-D219B03AA3C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F1C0C-2B2E-4588-BB8E-E621007291D6}" type="pres">
      <dgm:prSet presAssocID="{458D92A5-E2E4-4D04-BB7F-D219B03AA3C9}" presName="parSh" presStyleLbl="node1" presStyleIdx="4" presStyleCnt="5"/>
      <dgm:spPr/>
      <dgm:t>
        <a:bodyPr/>
        <a:lstStyle/>
        <a:p>
          <a:endParaRPr lang="en-US"/>
        </a:p>
      </dgm:t>
    </dgm:pt>
    <dgm:pt modelId="{92EA9FA1-4245-4516-96D4-F5A274A118FB}" type="pres">
      <dgm:prSet presAssocID="{458D92A5-E2E4-4D04-BB7F-D219B03AA3C9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D83B7-29FB-4A5C-A859-D91C5605DBE7}" type="presOf" srcId="{DD0E5A41-389D-4002-B291-B5076B00E655}" destId="{60A92437-A6E3-49FE-B66D-0756D04C73BA}" srcOrd="1" destOrd="0" presId="urn:microsoft.com/office/officeart/2005/8/layout/process3"/>
    <dgm:cxn modelId="{0D06D292-095F-4DC6-81D5-9AC5B4C06E06}" type="presOf" srcId="{31AAF111-C957-4ED0-8107-9284EE7FB4DD}" destId="{D6E3C298-4EF8-4869-8FE2-794792382576}" srcOrd="0" destOrd="1" presId="urn:microsoft.com/office/officeart/2005/8/layout/process3"/>
    <dgm:cxn modelId="{93EF5514-6053-4C5D-97E7-ED72C834A877}" type="presOf" srcId="{DB69A1D1-5716-4ECA-8C88-437482BF5CDD}" destId="{15C348C8-062F-4BCD-825E-54F7D9F0CEF0}" srcOrd="0" destOrd="0" presId="urn:microsoft.com/office/officeart/2005/8/layout/process3"/>
    <dgm:cxn modelId="{36C10081-FF7F-4B24-9D75-2FD8B4D2B2AD}" type="presOf" srcId="{5C04932C-29B3-43EE-940C-66591A97D48F}" destId="{9CA7251D-AEAA-47CD-8B24-F1C3144AEF08}" srcOrd="0" destOrd="0" presId="urn:microsoft.com/office/officeart/2005/8/layout/process3"/>
    <dgm:cxn modelId="{1784F59D-B14F-4E7C-8EF0-2626794A56BC}" srcId="{F505A0DA-AB28-455E-8739-8456FE32AB18}" destId="{2806E689-396C-4CFF-8E2E-BF330681FACA}" srcOrd="0" destOrd="0" parTransId="{F8572BD0-29D6-4253-B008-51B3E5D7467C}" sibTransId="{A7F84465-E31E-4647-8952-B340EE1F14E0}"/>
    <dgm:cxn modelId="{5D7811DA-50A2-46BB-80E1-E901B3C7BF7C}" type="presOf" srcId="{5C04932C-29B3-43EE-940C-66591A97D48F}" destId="{900BC1B7-9EEB-4F92-8368-50CE799FB16A}" srcOrd="1" destOrd="0" presId="urn:microsoft.com/office/officeart/2005/8/layout/process3"/>
    <dgm:cxn modelId="{50D72DF0-9C7B-49E0-A9C7-1F97AAD7B65F}" type="presOf" srcId="{DD0E5A41-389D-4002-B291-B5076B00E655}" destId="{1E04C12C-671D-4ADC-904B-4AF9A1C42804}" srcOrd="0" destOrd="0" presId="urn:microsoft.com/office/officeart/2005/8/layout/process3"/>
    <dgm:cxn modelId="{07428BC0-0EC4-4C08-9DC7-CBCBC9C3C84D}" type="presOf" srcId="{8EACF64E-9B49-4295-AB5E-101A1AE60685}" destId="{E735F1CC-72CC-416C-BC2B-45B85FD5E018}" srcOrd="0" destOrd="0" presId="urn:microsoft.com/office/officeart/2005/8/layout/process3"/>
    <dgm:cxn modelId="{F2D1A60A-58B1-4BDE-80DA-F6453EC74C6D}" type="presOf" srcId="{F505A0DA-AB28-455E-8739-8456FE32AB18}" destId="{2133997B-D5CB-4720-A008-D1BDE06BC777}" srcOrd="0" destOrd="0" presId="urn:microsoft.com/office/officeart/2005/8/layout/process3"/>
    <dgm:cxn modelId="{6EF8166D-4251-4782-A9D1-39228A0A1ED0}" srcId="{4E441975-7C5A-47B0-B0D7-D59EDD2BB854}" destId="{DD0E5A41-389D-4002-B291-B5076B00E655}" srcOrd="1" destOrd="0" parTransId="{85E117E8-A113-405C-B3A1-1E4191A0AB61}" sibTransId="{8EACF64E-9B49-4295-AB5E-101A1AE60685}"/>
    <dgm:cxn modelId="{B4486124-283A-49B8-80A9-6EB365BC05BC}" type="presOf" srcId="{8843B990-BF1F-4D0F-B51E-06677F4FD111}" destId="{7771257E-11D5-42AB-BAE1-22F652BCC898}" srcOrd="1" destOrd="0" presId="urn:microsoft.com/office/officeart/2005/8/layout/process3"/>
    <dgm:cxn modelId="{AB3D9CF0-4588-4A36-8A80-8264205A6369}" type="presOf" srcId="{B6E209F8-4C21-46ED-90C8-D441594375BF}" destId="{1A363206-3473-4B5D-937A-D48C44CF2B2B}" srcOrd="0" destOrd="0" presId="urn:microsoft.com/office/officeart/2005/8/layout/process3"/>
    <dgm:cxn modelId="{A0D5B146-51B7-49D2-9EB6-187B9837A784}" type="presOf" srcId="{B6E209F8-4C21-46ED-90C8-D441594375BF}" destId="{DF4EE49A-B203-4FF3-9481-8D4A00202D36}" srcOrd="1" destOrd="0" presId="urn:microsoft.com/office/officeart/2005/8/layout/process3"/>
    <dgm:cxn modelId="{E8A82CE4-266A-47DA-BD8F-F216A35EFF3D}" type="presOf" srcId="{71DC3B08-42A1-48D6-AA75-6D0DAC5F1DF2}" destId="{8CAA3BB1-BFA0-4C40-AD8A-787D5D02E113}" srcOrd="0" destOrd="0" presId="urn:microsoft.com/office/officeart/2005/8/layout/process3"/>
    <dgm:cxn modelId="{813876CA-4454-4A42-ADA8-80CB32B65631}" type="presOf" srcId="{8EACF64E-9B49-4295-AB5E-101A1AE60685}" destId="{989DF530-A044-4086-9F49-5CE2451976B5}" srcOrd="1" destOrd="0" presId="urn:microsoft.com/office/officeart/2005/8/layout/process3"/>
    <dgm:cxn modelId="{FFA0748D-AEC2-4E52-A8B1-8310DF74ED3B}" srcId="{DD0E5A41-389D-4002-B291-B5076B00E655}" destId="{AEDBD99E-205B-419F-B40C-8D62F807932F}" srcOrd="0" destOrd="0" parTransId="{A2C9BEBE-05F0-49AA-8BF4-230DD4FFF6A3}" sibTransId="{3A0D6ECC-5C11-47C5-8352-44FB9A4A9461}"/>
    <dgm:cxn modelId="{E76ED3ED-7A11-40BF-BDE3-41C487760D3F}" type="presOf" srcId="{F505A0DA-AB28-455E-8739-8456FE32AB18}" destId="{52D2DFA6-50BF-4B9B-B2D6-0D01D32970CC}" srcOrd="1" destOrd="0" presId="urn:microsoft.com/office/officeart/2005/8/layout/process3"/>
    <dgm:cxn modelId="{E8A50855-CAAE-45D0-B005-F60329E8B9EE}" type="presOf" srcId="{458D92A5-E2E4-4D04-BB7F-D219B03AA3C9}" destId="{316F1C0C-2B2E-4588-BB8E-E621007291D6}" srcOrd="1" destOrd="0" presId="urn:microsoft.com/office/officeart/2005/8/layout/process3"/>
    <dgm:cxn modelId="{316AC178-ACFC-4E4E-9426-41BD576357C7}" srcId="{4E441975-7C5A-47B0-B0D7-D59EDD2BB854}" destId="{09515C23-36A9-438D-9413-0DD19CF2469C}" srcOrd="3" destOrd="0" parTransId="{1841CCF8-6AC7-4104-821E-05F68DED6D5B}" sibTransId="{B6E209F8-4C21-46ED-90C8-D441594375BF}"/>
    <dgm:cxn modelId="{FBBEBDC6-5A87-4213-A238-619DF1D4440A}" type="presOf" srcId="{09515C23-36A9-438D-9413-0DD19CF2469C}" destId="{5EEAB0D3-C547-4797-9881-59D4A6F7C170}" srcOrd="0" destOrd="0" presId="urn:microsoft.com/office/officeart/2005/8/layout/process3"/>
    <dgm:cxn modelId="{64F4D9B8-964C-4514-BFE7-FACE04D70670}" srcId="{458D92A5-E2E4-4D04-BB7F-D219B03AA3C9}" destId="{B18AF13F-CE54-40A9-BE3E-E5FB318066B4}" srcOrd="0" destOrd="0" parTransId="{D53545AC-A074-496B-AC44-E65923ADD6A9}" sibTransId="{88BAD50D-DBEC-4D30-93A0-030AF69388C3}"/>
    <dgm:cxn modelId="{B15BD56A-F5D6-40F2-8C18-0D951F09E4E6}" srcId="{09515C23-36A9-438D-9413-0DD19CF2469C}" destId="{31AAF111-C957-4ED0-8107-9284EE7FB4DD}" srcOrd="1" destOrd="0" parTransId="{37905C51-FECC-4DFF-A91C-724A73FB56B3}" sibTransId="{C61D09F6-F80B-4C6A-AC8A-1CB8A2E686AF}"/>
    <dgm:cxn modelId="{9C8A8EBA-C1D8-4E95-BF1C-E8A5220E915F}" srcId="{09515C23-36A9-438D-9413-0DD19CF2469C}" destId="{A355B474-A8ED-42FE-8070-F88B7EDECC29}" srcOrd="0" destOrd="0" parTransId="{6B1E875D-ED41-47AC-96AB-12C79A064396}" sibTransId="{BBDD8D27-F014-4121-85EA-D7C2B5CD2A75}"/>
    <dgm:cxn modelId="{244E9823-DFCF-4F85-9C54-E553C113B062}" type="presOf" srcId="{A355B474-A8ED-42FE-8070-F88B7EDECC29}" destId="{D6E3C298-4EF8-4869-8FE2-794792382576}" srcOrd="0" destOrd="0" presId="urn:microsoft.com/office/officeart/2005/8/layout/process3"/>
    <dgm:cxn modelId="{F36B61B7-2875-4573-9662-D49E5A008F46}" type="presOf" srcId="{2806E689-396C-4CFF-8E2E-BF330681FACA}" destId="{14EC3026-1C36-43EE-BFB6-5C5AA1401F67}" srcOrd="0" destOrd="0" presId="urn:microsoft.com/office/officeart/2005/8/layout/process3"/>
    <dgm:cxn modelId="{F5BFFEA0-C7B3-483D-B28C-BFAF2A690A05}" type="presOf" srcId="{8843B990-BF1F-4D0F-B51E-06677F4FD111}" destId="{CA274A93-646C-4D2C-8BA6-871213E0469A}" srcOrd="0" destOrd="0" presId="urn:microsoft.com/office/officeart/2005/8/layout/process3"/>
    <dgm:cxn modelId="{29452206-0C31-4EFA-8E8B-E49AB1884251}" type="presOf" srcId="{4E441975-7C5A-47B0-B0D7-D59EDD2BB854}" destId="{87F8C33E-1C7C-4988-9A45-96FF253A3959}" srcOrd="0" destOrd="0" presId="urn:microsoft.com/office/officeart/2005/8/layout/process3"/>
    <dgm:cxn modelId="{989032B7-9F30-4067-AC12-E906CBAE0446}" srcId="{DB69A1D1-5716-4ECA-8C88-437482BF5CDD}" destId="{71DC3B08-42A1-48D6-AA75-6D0DAC5F1DF2}" srcOrd="0" destOrd="0" parTransId="{5AE65C7B-C52E-41D9-B7EB-2E733B5E04DF}" sibTransId="{41AF8118-206A-4B81-A613-0974397E4DBE}"/>
    <dgm:cxn modelId="{70305DD7-DBE9-486E-9730-B04219A173F0}" srcId="{4E441975-7C5A-47B0-B0D7-D59EDD2BB854}" destId="{DB69A1D1-5716-4ECA-8C88-437482BF5CDD}" srcOrd="0" destOrd="0" parTransId="{628E5A12-1F6C-4A43-B5BD-5C1B2AC5C109}" sibTransId="{8843B990-BF1F-4D0F-B51E-06677F4FD111}"/>
    <dgm:cxn modelId="{15669015-8026-4C2F-A2EC-B241F8EBDC24}" srcId="{4E441975-7C5A-47B0-B0D7-D59EDD2BB854}" destId="{F505A0DA-AB28-455E-8739-8456FE32AB18}" srcOrd="2" destOrd="0" parTransId="{C69A62B5-C5B5-4313-B35E-81FB3C814D80}" sibTransId="{5C04932C-29B3-43EE-940C-66591A97D48F}"/>
    <dgm:cxn modelId="{87231BC4-2C0E-4FBF-8C51-0C916399ED83}" type="presOf" srcId="{AEDBD99E-205B-419F-B40C-8D62F807932F}" destId="{470D7441-AD46-47C9-A289-B666E9DA87FD}" srcOrd="0" destOrd="0" presId="urn:microsoft.com/office/officeart/2005/8/layout/process3"/>
    <dgm:cxn modelId="{C7E79CAE-E124-48E5-9F85-64015B1F3A84}" type="presOf" srcId="{458D92A5-E2E4-4D04-BB7F-D219B03AA3C9}" destId="{35163640-A659-4D45-A647-4E62EF1EB828}" srcOrd="0" destOrd="0" presId="urn:microsoft.com/office/officeart/2005/8/layout/process3"/>
    <dgm:cxn modelId="{2CE1717E-C4D4-49B6-AE95-171C73C77FCF}" type="presOf" srcId="{DB69A1D1-5716-4ECA-8C88-437482BF5CDD}" destId="{C0FB336F-6CD5-4BE5-BC36-C971930B9A97}" srcOrd="1" destOrd="0" presId="urn:microsoft.com/office/officeart/2005/8/layout/process3"/>
    <dgm:cxn modelId="{9B24160C-F19E-4C8F-AB32-C1E41F32420C}" srcId="{4E441975-7C5A-47B0-B0D7-D59EDD2BB854}" destId="{458D92A5-E2E4-4D04-BB7F-D219B03AA3C9}" srcOrd="4" destOrd="0" parTransId="{D5BE3415-D38A-42C6-9989-0FB3FD3D73DF}" sibTransId="{64DD5AD2-0467-4AF8-A39D-0A3DDAA5FF9B}"/>
    <dgm:cxn modelId="{DC7590E5-FEF0-437B-AD1A-DB4A14410E65}" type="presOf" srcId="{09515C23-36A9-438D-9413-0DD19CF2469C}" destId="{D3CC2C3D-16F1-4F81-B879-EEC53535804E}" srcOrd="1" destOrd="0" presId="urn:microsoft.com/office/officeart/2005/8/layout/process3"/>
    <dgm:cxn modelId="{101EBC04-EAE0-48FE-A3C7-7E17D00BA980}" type="presOf" srcId="{B18AF13F-CE54-40A9-BE3E-E5FB318066B4}" destId="{92EA9FA1-4245-4516-96D4-F5A274A118FB}" srcOrd="0" destOrd="0" presId="urn:microsoft.com/office/officeart/2005/8/layout/process3"/>
    <dgm:cxn modelId="{ACAAE442-3B99-437D-BF9C-1106233AD647}" type="presParOf" srcId="{87F8C33E-1C7C-4988-9A45-96FF253A3959}" destId="{D6ECC318-3644-4F54-98C9-BB967AC14ABD}" srcOrd="0" destOrd="0" presId="urn:microsoft.com/office/officeart/2005/8/layout/process3"/>
    <dgm:cxn modelId="{5C094229-9E60-42A5-AE8F-4FA7A7D83007}" type="presParOf" srcId="{D6ECC318-3644-4F54-98C9-BB967AC14ABD}" destId="{15C348C8-062F-4BCD-825E-54F7D9F0CEF0}" srcOrd="0" destOrd="0" presId="urn:microsoft.com/office/officeart/2005/8/layout/process3"/>
    <dgm:cxn modelId="{AEFEB8E7-7012-4F3D-B1DA-8F891553581C}" type="presParOf" srcId="{D6ECC318-3644-4F54-98C9-BB967AC14ABD}" destId="{C0FB336F-6CD5-4BE5-BC36-C971930B9A97}" srcOrd="1" destOrd="0" presId="urn:microsoft.com/office/officeart/2005/8/layout/process3"/>
    <dgm:cxn modelId="{927A7D05-6B27-45F5-99A4-C4AB543759CA}" type="presParOf" srcId="{D6ECC318-3644-4F54-98C9-BB967AC14ABD}" destId="{8CAA3BB1-BFA0-4C40-AD8A-787D5D02E113}" srcOrd="2" destOrd="0" presId="urn:microsoft.com/office/officeart/2005/8/layout/process3"/>
    <dgm:cxn modelId="{08B1ABBC-E004-435A-8053-A2FBBB939AEB}" type="presParOf" srcId="{87F8C33E-1C7C-4988-9A45-96FF253A3959}" destId="{CA274A93-646C-4D2C-8BA6-871213E0469A}" srcOrd="1" destOrd="0" presId="urn:microsoft.com/office/officeart/2005/8/layout/process3"/>
    <dgm:cxn modelId="{486655E2-4064-4C73-8C86-907C5E47E49D}" type="presParOf" srcId="{CA274A93-646C-4D2C-8BA6-871213E0469A}" destId="{7771257E-11D5-42AB-BAE1-22F652BCC898}" srcOrd="0" destOrd="0" presId="urn:microsoft.com/office/officeart/2005/8/layout/process3"/>
    <dgm:cxn modelId="{00DF2D62-CA5A-4D13-BABE-28A4262170B6}" type="presParOf" srcId="{87F8C33E-1C7C-4988-9A45-96FF253A3959}" destId="{68DE1024-80F1-4E60-B965-5DB6CFF9297B}" srcOrd="2" destOrd="0" presId="urn:microsoft.com/office/officeart/2005/8/layout/process3"/>
    <dgm:cxn modelId="{EE718FD1-CB4D-4FD1-98DE-6F2CC54FE918}" type="presParOf" srcId="{68DE1024-80F1-4E60-B965-5DB6CFF9297B}" destId="{1E04C12C-671D-4ADC-904B-4AF9A1C42804}" srcOrd="0" destOrd="0" presId="urn:microsoft.com/office/officeart/2005/8/layout/process3"/>
    <dgm:cxn modelId="{D21D5C17-CD7B-48EA-811C-46076360AEAC}" type="presParOf" srcId="{68DE1024-80F1-4E60-B965-5DB6CFF9297B}" destId="{60A92437-A6E3-49FE-B66D-0756D04C73BA}" srcOrd="1" destOrd="0" presId="urn:microsoft.com/office/officeart/2005/8/layout/process3"/>
    <dgm:cxn modelId="{74AF46F3-C7C7-4247-83D2-5D9C295B396E}" type="presParOf" srcId="{68DE1024-80F1-4E60-B965-5DB6CFF9297B}" destId="{470D7441-AD46-47C9-A289-B666E9DA87FD}" srcOrd="2" destOrd="0" presId="urn:microsoft.com/office/officeart/2005/8/layout/process3"/>
    <dgm:cxn modelId="{178643AF-790F-4EBB-B7CF-9017C1908408}" type="presParOf" srcId="{87F8C33E-1C7C-4988-9A45-96FF253A3959}" destId="{E735F1CC-72CC-416C-BC2B-45B85FD5E018}" srcOrd="3" destOrd="0" presId="urn:microsoft.com/office/officeart/2005/8/layout/process3"/>
    <dgm:cxn modelId="{D5DECB37-307E-4A32-8234-56AAA35C4977}" type="presParOf" srcId="{E735F1CC-72CC-416C-BC2B-45B85FD5E018}" destId="{989DF530-A044-4086-9F49-5CE2451976B5}" srcOrd="0" destOrd="0" presId="urn:microsoft.com/office/officeart/2005/8/layout/process3"/>
    <dgm:cxn modelId="{D00DD561-7379-4EF9-8EFF-1D41C11A2B2E}" type="presParOf" srcId="{87F8C33E-1C7C-4988-9A45-96FF253A3959}" destId="{A28FEC6E-6AA4-42A7-AA04-E4A917D156BF}" srcOrd="4" destOrd="0" presId="urn:microsoft.com/office/officeart/2005/8/layout/process3"/>
    <dgm:cxn modelId="{F8BF3516-EE85-4F22-8A16-CA389FD99F53}" type="presParOf" srcId="{A28FEC6E-6AA4-42A7-AA04-E4A917D156BF}" destId="{2133997B-D5CB-4720-A008-D1BDE06BC777}" srcOrd="0" destOrd="0" presId="urn:microsoft.com/office/officeart/2005/8/layout/process3"/>
    <dgm:cxn modelId="{B4F7A6ED-D954-48A0-A2FE-C3100335072C}" type="presParOf" srcId="{A28FEC6E-6AA4-42A7-AA04-E4A917D156BF}" destId="{52D2DFA6-50BF-4B9B-B2D6-0D01D32970CC}" srcOrd="1" destOrd="0" presId="urn:microsoft.com/office/officeart/2005/8/layout/process3"/>
    <dgm:cxn modelId="{7AE569C3-E88E-4500-88BD-C99711DAC597}" type="presParOf" srcId="{A28FEC6E-6AA4-42A7-AA04-E4A917D156BF}" destId="{14EC3026-1C36-43EE-BFB6-5C5AA1401F67}" srcOrd="2" destOrd="0" presId="urn:microsoft.com/office/officeart/2005/8/layout/process3"/>
    <dgm:cxn modelId="{AC05D27B-0B6B-4EE2-8930-4331900A5487}" type="presParOf" srcId="{87F8C33E-1C7C-4988-9A45-96FF253A3959}" destId="{9CA7251D-AEAA-47CD-8B24-F1C3144AEF08}" srcOrd="5" destOrd="0" presId="urn:microsoft.com/office/officeart/2005/8/layout/process3"/>
    <dgm:cxn modelId="{45C96C84-4182-4586-82B3-40089F936EDD}" type="presParOf" srcId="{9CA7251D-AEAA-47CD-8B24-F1C3144AEF08}" destId="{900BC1B7-9EEB-4F92-8368-50CE799FB16A}" srcOrd="0" destOrd="0" presId="urn:microsoft.com/office/officeart/2005/8/layout/process3"/>
    <dgm:cxn modelId="{A7C75649-C35E-4BAE-BA2C-31BA1AB679D4}" type="presParOf" srcId="{87F8C33E-1C7C-4988-9A45-96FF253A3959}" destId="{F0A44B72-2347-4D8C-BFE5-45E817BBDA61}" srcOrd="6" destOrd="0" presId="urn:microsoft.com/office/officeart/2005/8/layout/process3"/>
    <dgm:cxn modelId="{0BB31081-42FA-4582-AA36-B8994559F73F}" type="presParOf" srcId="{F0A44B72-2347-4D8C-BFE5-45E817BBDA61}" destId="{5EEAB0D3-C547-4797-9881-59D4A6F7C170}" srcOrd="0" destOrd="0" presId="urn:microsoft.com/office/officeart/2005/8/layout/process3"/>
    <dgm:cxn modelId="{0EDFCBC6-C5FD-45BA-BEE9-711A56F75BC5}" type="presParOf" srcId="{F0A44B72-2347-4D8C-BFE5-45E817BBDA61}" destId="{D3CC2C3D-16F1-4F81-B879-EEC53535804E}" srcOrd="1" destOrd="0" presId="urn:microsoft.com/office/officeart/2005/8/layout/process3"/>
    <dgm:cxn modelId="{084D804A-B6CD-46F3-B031-E1BEB606306A}" type="presParOf" srcId="{F0A44B72-2347-4D8C-BFE5-45E817BBDA61}" destId="{D6E3C298-4EF8-4869-8FE2-794792382576}" srcOrd="2" destOrd="0" presId="urn:microsoft.com/office/officeart/2005/8/layout/process3"/>
    <dgm:cxn modelId="{873254A4-9E3D-44C6-BA58-B63FB9E58C1F}" type="presParOf" srcId="{87F8C33E-1C7C-4988-9A45-96FF253A3959}" destId="{1A363206-3473-4B5D-937A-D48C44CF2B2B}" srcOrd="7" destOrd="0" presId="urn:microsoft.com/office/officeart/2005/8/layout/process3"/>
    <dgm:cxn modelId="{80F36897-7A75-445B-BC48-8863821BBE15}" type="presParOf" srcId="{1A363206-3473-4B5D-937A-D48C44CF2B2B}" destId="{DF4EE49A-B203-4FF3-9481-8D4A00202D36}" srcOrd="0" destOrd="0" presId="urn:microsoft.com/office/officeart/2005/8/layout/process3"/>
    <dgm:cxn modelId="{2726E3C1-6A76-4E72-8AFF-430973D6DE9B}" type="presParOf" srcId="{87F8C33E-1C7C-4988-9A45-96FF253A3959}" destId="{237C2456-F608-4178-B4AC-DFF69630EABC}" srcOrd="8" destOrd="0" presId="urn:microsoft.com/office/officeart/2005/8/layout/process3"/>
    <dgm:cxn modelId="{AC346132-5AAE-4FF4-AA80-26B114CD03CE}" type="presParOf" srcId="{237C2456-F608-4178-B4AC-DFF69630EABC}" destId="{35163640-A659-4D45-A647-4E62EF1EB828}" srcOrd="0" destOrd="0" presId="urn:microsoft.com/office/officeart/2005/8/layout/process3"/>
    <dgm:cxn modelId="{1FA7C84E-8E04-4E9E-ACA0-17A2B3957EF6}" type="presParOf" srcId="{237C2456-F608-4178-B4AC-DFF69630EABC}" destId="{316F1C0C-2B2E-4588-BB8E-E621007291D6}" srcOrd="1" destOrd="0" presId="urn:microsoft.com/office/officeart/2005/8/layout/process3"/>
    <dgm:cxn modelId="{873415CD-0D0A-4769-949B-0043DE6F99AB}" type="presParOf" srcId="{237C2456-F608-4178-B4AC-DFF69630EABC}" destId="{92EA9FA1-4245-4516-96D4-F5A274A118F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B336F-6CD5-4BE5-BC36-C971930B9A97}">
      <dsp:nvSpPr>
        <dsp:cNvPr id="0" name=""/>
        <dsp:cNvSpPr/>
      </dsp:nvSpPr>
      <dsp:spPr>
        <a:xfrm>
          <a:off x="5039" y="1681420"/>
          <a:ext cx="1137130" cy="65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Black" panose="020B0A04020102020204" pitchFamily="34" charset="0"/>
            </a:rPr>
            <a:t>July 1 2015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5039" y="1681420"/>
        <a:ext cx="1137130" cy="433995"/>
      </dsp:txXfrm>
    </dsp:sp>
    <dsp:sp modelId="{8CAA3BB1-BFA0-4C40-AD8A-787D5D02E113}">
      <dsp:nvSpPr>
        <dsp:cNvPr id="0" name=""/>
        <dsp:cNvSpPr/>
      </dsp:nvSpPr>
      <dsp:spPr>
        <a:xfrm>
          <a:off x="237946" y="2115415"/>
          <a:ext cx="1137130" cy="1368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Triennial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271251" y="2148720"/>
        <a:ext cx="1070520" cy="1301390"/>
      </dsp:txXfrm>
    </dsp:sp>
    <dsp:sp modelId="{CA274A93-646C-4D2C-8BA6-871213E0469A}">
      <dsp:nvSpPr>
        <dsp:cNvPr id="0" name=""/>
        <dsp:cNvSpPr/>
      </dsp:nvSpPr>
      <dsp:spPr>
        <a:xfrm>
          <a:off x="1165767" y="1756861"/>
          <a:ext cx="663032" cy="28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Arial Black" panose="020B0A04020102020204" pitchFamily="34" charset="0"/>
            </a:rPr>
            <a:t>10 Months</a:t>
          </a:r>
          <a:endParaRPr lang="en-US" sz="800" b="1" kern="1200" dirty="0">
            <a:latin typeface="Arial Black" panose="020B0A04020102020204" pitchFamily="34" charset="0"/>
          </a:endParaRPr>
        </a:p>
      </dsp:txBody>
      <dsp:txXfrm>
        <a:off x="1165767" y="1813483"/>
        <a:ext cx="578098" cy="169868"/>
      </dsp:txXfrm>
    </dsp:sp>
    <dsp:sp modelId="{60A92437-A6E3-49FE-B66D-0756D04C73BA}">
      <dsp:nvSpPr>
        <dsp:cNvPr id="0" name=""/>
        <dsp:cNvSpPr/>
      </dsp:nvSpPr>
      <dsp:spPr>
        <a:xfrm>
          <a:off x="1831710" y="1681420"/>
          <a:ext cx="1137130" cy="65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Black" panose="020B0A04020102020204" pitchFamily="34" charset="0"/>
            </a:rPr>
            <a:t>April 2016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1831710" y="1681420"/>
        <a:ext cx="1137130" cy="433995"/>
      </dsp:txXfrm>
    </dsp:sp>
    <dsp:sp modelId="{470D7441-AD46-47C9-A289-B666E9DA87FD}">
      <dsp:nvSpPr>
        <dsp:cNvPr id="0" name=""/>
        <dsp:cNvSpPr/>
      </dsp:nvSpPr>
      <dsp:spPr>
        <a:xfrm>
          <a:off x="2064616" y="2115415"/>
          <a:ext cx="1137130" cy="1368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Glitch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2097921" y="2148720"/>
        <a:ext cx="1070520" cy="1301390"/>
      </dsp:txXfrm>
    </dsp:sp>
    <dsp:sp modelId="{E735F1CC-72CC-416C-BC2B-45B85FD5E018}">
      <dsp:nvSpPr>
        <dsp:cNvPr id="0" name=""/>
        <dsp:cNvSpPr/>
      </dsp:nvSpPr>
      <dsp:spPr>
        <a:xfrm>
          <a:off x="2990307" y="1756861"/>
          <a:ext cx="667293" cy="28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Arial Black" panose="020B0A04020102020204" pitchFamily="34" charset="0"/>
            </a:rPr>
            <a:t>5 Months</a:t>
          </a:r>
          <a:endParaRPr lang="en-US" sz="900" b="1" kern="1200" dirty="0">
            <a:latin typeface="Arial Black" panose="020B0A04020102020204" pitchFamily="34" charset="0"/>
          </a:endParaRPr>
        </a:p>
      </dsp:txBody>
      <dsp:txXfrm>
        <a:off x="2990307" y="1813483"/>
        <a:ext cx="582359" cy="169868"/>
      </dsp:txXfrm>
    </dsp:sp>
    <dsp:sp modelId="{52D2DFA6-50BF-4B9B-B2D6-0D01D32970CC}">
      <dsp:nvSpPr>
        <dsp:cNvPr id="0" name=""/>
        <dsp:cNvSpPr/>
      </dsp:nvSpPr>
      <dsp:spPr>
        <a:xfrm>
          <a:off x="3658381" y="1681420"/>
          <a:ext cx="1137130" cy="65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Black" panose="020B0A04020102020204" pitchFamily="34" charset="0"/>
            </a:rPr>
            <a:t>October 1 2016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3658381" y="1681420"/>
        <a:ext cx="1137130" cy="433995"/>
      </dsp:txXfrm>
    </dsp:sp>
    <dsp:sp modelId="{14EC3026-1C36-43EE-BFB6-5C5AA1401F67}">
      <dsp:nvSpPr>
        <dsp:cNvPr id="0" name=""/>
        <dsp:cNvSpPr/>
      </dsp:nvSpPr>
      <dsp:spPr>
        <a:xfrm>
          <a:off x="3891287" y="2115415"/>
          <a:ext cx="1137130" cy="1368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Finish Glitch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3924592" y="2148720"/>
        <a:ext cx="1070520" cy="1301390"/>
      </dsp:txXfrm>
    </dsp:sp>
    <dsp:sp modelId="{9CA7251D-AEAA-47CD-8B24-F1C3144AEF08}">
      <dsp:nvSpPr>
        <dsp:cNvPr id="0" name=""/>
        <dsp:cNvSpPr/>
      </dsp:nvSpPr>
      <dsp:spPr>
        <a:xfrm>
          <a:off x="4814849" y="1756861"/>
          <a:ext cx="671551" cy="28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Arial Black" panose="020B0A04020102020204" pitchFamily="34" charset="0"/>
            </a:rPr>
            <a:t>9 Months</a:t>
          </a:r>
          <a:endParaRPr lang="en-US" sz="900" b="1" kern="1200" dirty="0">
            <a:latin typeface="Arial Black" panose="020B0A04020102020204" pitchFamily="34" charset="0"/>
          </a:endParaRPr>
        </a:p>
      </dsp:txBody>
      <dsp:txXfrm>
        <a:off x="4814849" y="1813483"/>
        <a:ext cx="586617" cy="169868"/>
      </dsp:txXfrm>
    </dsp:sp>
    <dsp:sp modelId="{D3CC2C3D-16F1-4F81-B879-EEC53535804E}">
      <dsp:nvSpPr>
        <dsp:cNvPr id="0" name=""/>
        <dsp:cNvSpPr/>
      </dsp:nvSpPr>
      <dsp:spPr>
        <a:xfrm>
          <a:off x="5485052" y="1681420"/>
          <a:ext cx="1137130" cy="65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Black" panose="020B0A04020102020204" pitchFamily="34" charset="0"/>
            </a:rPr>
            <a:t>May 1 2017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5485052" y="1681420"/>
        <a:ext cx="1137130" cy="433995"/>
      </dsp:txXfrm>
    </dsp:sp>
    <dsp:sp modelId="{D6E3C298-4EF8-4869-8FE2-794792382576}">
      <dsp:nvSpPr>
        <dsp:cNvPr id="0" name=""/>
        <dsp:cNvSpPr/>
      </dsp:nvSpPr>
      <dsp:spPr>
        <a:xfrm>
          <a:off x="5717958" y="2115415"/>
          <a:ext cx="1137130" cy="1368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Generate integrated Code</a:t>
          </a:r>
          <a:endParaRPr lang="en-US" sz="1000" b="1" kern="1200" dirty="0">
            <a:latin typeface="Arial Black" panose="020B0A040201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Rule Hearing Held end of May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5751263" y="2148720"/>
        <a:ext cx="1070520" cy="1301390"/>
      </dsp:txXfrm>
    </dsp:sp>
    <dsp:sp modelId="{1A363206-3473-4B5D-937A-D48C44CF2B2B}">
      <dsp:nvSpPr>
        <dsp:cNvPr id="0" name=""/>
        <dsp:cNvSpPr/>
      </dsp:nvSpPr>
      <dsp:spPr>
        <a:xfrm>
          <a:off x="6639391" y="1756861"/>
          <a:ext cx="675808" cy="283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Arial Black" panose="020B0A04020102020204" pitchFamily="34" charset="0"/>
            </a:rPr>
            <a:t>6 Months</a:t>
          </a:r>
          <a:endParaRPr lang="en-US" sz="900" b="1" kern="1200" dirty="0">
            <a:latin typeface="Arial Black" panose="020B0A04020102020204" pitchFamily="34" charset="0"/>
          </a:endParaRPr>
        </a:p>
      </dsp:txBody>
      <dsp:txXfrm>
        <a:off x="6639391" y="1813483"/>
        <a:ext cx="590874" cy="169868"/>
      </dsp:txXfrm>
    </dsp:sp>
    <dsp:sp modelId="{316F1C0C-2B2E-4588-BB8E-E621007291D6}">
      <dsp:nvSpPr>
        <dsp:cNvPr id="0" name=""/>
        <dsp:cNvSpPr/>
      </dsp:nvSpPr>
      <dsp:spPr>
        <a:xfrm>
          <a:off x="7311722" y="1681420"/>
          <a:ext cx="1137130" cy="6509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Black" panose="020B0A04020102020204" pitchFamily="34" charset="0"/>
            </a:rPr>
            <a:t>December 30 2017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7311722" y="1681420"/>
        <a:ext cx="1137130" cy="433995"/>
      </dsp:txXfrm>
    </dsp:sp>
    <dsp:sp modelId="{92EA9FA1-4245-4516-96D4-F5A274A118FB}">
      <dsp:nvSpPr>
        <dsp:cNvPr id="0" name=""/>
        <dsp:cNvSpPr/>
      </dsp:nvSpPr>
      <dsp:spPr>
        <a:xfrm>
          <a:off x="7544629" y="2115415"/>
          <a:ext cx="1137130" cy="1368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Arial Black" panose="020B0A04020102020204" pitchFamily="34" charset="0"/>
            </a:rPr>
            <a:t>Effective Date</a:t>
          </a:r>
          <a:endParaRPr lang="en-US" sz="1000" b="1" kern="1200" dirty="0">
            <a:latin typeface="Arial Black" panose="020B0A04020102020204" pitchFamily="34" charset="0"/>
          </a:endParaRPr>
        </a:p>
      </dsp:txBody>
      <dsp:txXfrm>
        <a:off x="7577934" y="2148720"/>
        <a:ext cx="1070520" cy="130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2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4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1EB8-B20B-470F-8D04-4846B66CCEDE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8116-CA2F-4424-9796-08750465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buildin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9144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26000"/>
                </a:schemeClr>
              </a:gs>
              <a:gs pos="50000">
                <a:schemeClr val="accent1">
                  <a:shade val="67500"/>
                  <a:satMod val="115000"/>
                  <a:alpha val="24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FBC Code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Edition (2017)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96"/>
          <a:stretch/>
        </p:blipFill>
        <p:spPr>
          <a:xfrm>
            <a:off x="2838450" y="5938838"/>
            <a:ext cx="6286500" cy="85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5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DDFB1-CD2A-44DB-ABC3-ECBA2663CC29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D4EB-5A05-464A-B684-667386D04E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13488" cy="466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76200"/>
            <a:ext cx="862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Triennial </a:t>
            </a: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Form</a:t>
            </a:r>
            <a:endParaRPr lang="en-US" sz="3600" b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DDFB1-CD2A-44DB-ABC3-ECBA2663CC29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D4EB-5A05-464A-B684-667386D04E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29435" cy="480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76200"/>
            <a:ext cx="862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Triennial </a:t>
            </a: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Form </a:t>
            </a:r>
            <a:r>
              <a:rPr lang="en-US" sz="3600" b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cont</a:t>
            </a:r>
            <a:endParaRPr lang="en-US" sz="3600" b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flipV="1">
            <a:off x="-381000" y="1732704"/>
            <a:ext cx="11351062" cy="2228850"/>
            <a:chOff x="9525" y="2686050"/>
            <a:chExt cx="11351062" cy="2733866"/>
          </a:xfrm>
        </p:grpSpPr>
        <p:sp>
          <p:nvSpPr>
            <p:cNvPr id="9" name="Freeform 8"/>
            <p:cNvSpPr/>
            <p:nvPr/>
          </p:nvSpPr>
          <p:spPr>
            <a:xfrm>
              <a:off x="161925" y="2838450"/>
              <a:ext cx="11046262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525" y="2686050"/>
              <a:ext cx="11046262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4325" y="2990850"/>
              <a:ext cx="11046262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685800" y="1590675"/>
            <a:ext cx="6096000" cy="2172563"/>
          </a:xfrm>
          <a:prstGeom prst="left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     </a:t>
            </a:r>
            <a:r>
              <a:rPr lang="en-US" sz="4400" dirty="0" err="1" smtClean="0"/>
              <a:t>I</a:t>
            </a:r>
            <a:r>
              <a:rPr lang="en-US" sz="4400" dirty="0" smtClean="0"/>
              <a:t>     </a:t>
            </a:r>
            <a:r>
              <a:rPr lang="en-US" sz="4400" dirty="0" err="1" smtClean="0"/>
              <a:t>I</a:t>
            </a:r>
            <a:r>
              <a:rPr lang="en-US" sz="4400" dirty="0" smtClean="0"/>
              <a:t>    </a:t>
            </a:r>
            <a:r>
              <a:rPr lang="en-US" sz="4400" dirty="0" err="1" smtClean="0"/>
              <a:t>I</a:t>
            </a:r>
            <a:r>
              <a:rPr lang="en-US" sz="4400" dirty="0" smtClean="0"/>
              <a:t>    </a:t>
            </a:r>
            <a:r>
              <a:rPr lang="en-US" sz="4400" dirty="0" err="1" smtClean="0"/>
              <a:t>I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004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Part 2 </a:t>
            </a:r>
            <a:r>
              <a:rPr lang="en-US" sz="60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- </a:t>
            </a:r>
          </a:p>
          <a:p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FBC Editions to Date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3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19530" y="773527"/>
            <a:ext cx="1099067" cy="4568258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75E1264F-B2C1-464E-A954-B9EA2E22E5DA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4344-F05B-4978-8C37-ED610F48B2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057400" y="-381000"/>
            <a:ext cx="8229600" cy="1252728"/>
          </a:xfrm>
        </p:spPr>
        <p:txBody>
          <a:bodyPr/>
          <a:lstStyle/>
          <a:p>
            <a:r>
              <a:rPr lang="en-US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Effective Dates</a:t>
            </a:r>
            <a:endParaRPr lang="en-US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51815"/>
              </p:ext>
            </p:extLst>
          </p:nvPr>
        </p:nvGraphicFramePr>
        <p:xfrm>
          <a:off x="104775" y="781050"/>
          <a:ext cx="8839200" cy="45529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"/>
                <a:gridCol w="533400"/>
                <a:gridCol w="533400"/>
                <a:gridCol w="533400"/>
                <a:gridCol w="609600"/>
                <a:gridCol w="533400"/>
                <a:gridCol w="533400"/>
                <a:gridCol w="457200"/>
                <a:gridCol w="533400"/>
                <a:gridCol w="457200"/>
                <a:gridCol w="533400"/>
                <a:gridCol w="609600"/>
                <a:gridCol w="2514600"/>
              </a:tblGrid>
              <a:tr h="134742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38669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6856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6443730" y="762000"/>
            <a:ext cx="2500244" cy="4568258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75588" y="783228"/>
            <a:ext cx="1401189" cy="4568258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-5400000">
            <a:off x="242094" y="2267743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Original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-5400000">
            <a:off x="1329655" y="2240370"/>
            <a:ext cx="1100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/>
                </a:solidFill>
              </a:rPr>
              <a:t>Original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 rot="-5400000">
            <a:off x="3518694" y="2429521"/>
            <a:ext cx="1100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-5400000">
            <a:off x="5026431" y="2392770"/>
            <a:ext cx="1100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/>
                </a:solidFill>
              </a:rPr>
              <a:t>Original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9857" y="2133600"/>
            <a:ext cx="88392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775" y="3276600"/>
            <a:ext cx="88392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7836" y="793750"/>
            <a:ext cx="0" cy="453833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775" y="3276600"/>
            <a:ext cx="88392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3786" y="1925026"/>
            <a:ext cx="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6200000">
            <a:off x="729802" y="2346775"/>
            <a:ext cx="125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2003 Supplement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318200" y="4359074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Effective Date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1879085" y="2455644"/>
            <a:ext cx="118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2005 Supplement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68914" y="4184874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March 1, 2002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608726" y="4178462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June 30, 2003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1257617" y="4166674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Oct </a:t>
            </a:r>
            <a:r>
              <a:rPr lang="en-US" sz="1600" b="1" dirty="0">
                <a:solidFill>
                  <a:schemeClr val="tx1"/>
                </a:solidFill>
              </a:rPr>
              <a:t>1, 2005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28775" y="793750"/>
            <a:ext cx="0" cy="453833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38575" y="829990"/>
            <a:ext cx="0" cy="453833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276777" y="793751"/>
            <a:ext cx="9598" cy="45682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6200000">
            <a:off x="1348303" y="3785674"/>
            <a:ext cx="2118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 </a:t>
            </a:r>
            <a:r>
              <a:rPr lang="en-US" sz="1600" b="1" dirty="0">
                <a:solidFill>
                  <a:schemeClr val="tx1"/>
                </a:solidFill>
              </a:rPr>
              <a:t>16, 2005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381661" y="4157738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 </a:t>
            </a:r>
            <a:r>
              <a:rPr lang="en-US" sz="1600" b="1" dirty="0">
                <a:solidFill>
                  <a:schemeClr val="tx1"/>
                </a:solidFill>
              </a:rPr>
              <a:t>8, 2006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9708" y="841942"/>
            <a:ext cx="1099067" cy="4568258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2897429" y="411405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July 1, 2007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2484057" y="2435927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2006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Supplement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2979021" y="243640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2007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Supplement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298839" y="4095299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March 1, 2009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3875547" y="2473139"/>
            <a:ext cx="129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</a:t>
            </a:r>
            <a:r>
              <a:rPr lang="en-US" sz="1200" b="1" baseline="30000" dirty="0">
                <a:solidFill>
                  <a:schemeClr val="tx1"/>
                </a:solidFill>
              </a:rPr>
              <a:t>st</a:t>
            </a:r>
            <a:r>
              <a:rPr lang="en-US" sz="1200" b="1" dirty="0">
                <a:solidFill>
                  <a:schemeClr val="tx1"/>
                </a:solidFill>
              </a:rPr>
              <a:t> 2009 Supplement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3789558" y="4166673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March 1, 2009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4376654" y="2448367"/>
            <a:ext cx="124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</a:t>
            </a:r>
            <a:r>
              <a:rPr lang="en-US" sz="1200" b="1" baseline="30000" dirty="0">
                <a:solidFill>
                  <a:schemeClr val="tx1"/>
                </a:solidFill>
              </a:rPr>
              <a:t>nd</a:t>
            </a:r>
            <a:r>
              <a:rPr lang="en-US" sz="1200" b="1" dirty="0">
                <a:solidFill>
                  <a:schemeClr val="tx1"/>
                </a:solidFill>
              </a:rPr>
              <a:t> 2009 Supplement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4415293" y="4147713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Oct 1, 2009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17652" y="783228"/>
            <a:ext cx="0" cy="45488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276777" y="840612"/>
            <a:ext cx="114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2010 FBC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4703391" y="4098659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March 15, 2012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29374" y="783228"/>
            <a:ext cx="1172327" cy="4548858"/>
          </a:xfrm>
          <a:prstGeom prst="rect">
            <a:avLst/>
          </a:prstGeom>
          <a:solidFill>
            <a:schemeClr val="accent3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05575" y="840612"/>
            <a:ext cx="1181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5</a:t>
            </a:r>
            <a:r>
              <a:rPr lang="en-US" sz="2400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="1" dirty="0" smtClean="0">
                <a:solidFill>
                  <a:sysClr val="windowText" lastClr="000000"/>
                </a:solidFill>
              </a:rPr>
              <a:t>Edition (2014) FBC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4575" y="840612"/>
            <a:ext cx="114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2001 </a:t>
            </a:r>
            <a:r>
              <a:rPr lang="en-US" sz="2800" b="1" dirty="0">
                <a:solidFill>
                  <a:sysClr val="windowText" lastClr="000000"/>
                </a:solidFill>
              </a:rPr>
              <a:t>FBC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53735" y="840612"/>
            <a:ext cx="114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2004 </a:t>
            </a:r>
            <a:r>
              <a:rPr lang="en-US" sz="2800" b="1" dirty="0">
                <a:solidFill>
                  <a:sysClr val="windowText" lastClr="000000"/>
                </a:solidFill>
              </a:rPr>
              <a:t>FBC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37957" y="840612"/>
            <a:ext cx="114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2007 </a:t>
            </a:r>
            <a:r>
              <a:rPr lang="en-US" sz="2800" b="1" dirty="0">
                <a:solidFill>
                  <a:sysClr val="windowText" lastClr="000000"/>
                </a:solidFill>
              </a:rPr>
              <a:t>FBC</a:t>
            </a: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 rot="16200000">
            <a:off x="6398031" y="2588031"/>
            <a:ext cx="1100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tx1"/>
                </a:solidFill>
              </a:rPr>
              <a:t>Original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7276425" y="4047260"/>
            <a:ext cx="203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Tentative Date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December 30, 2017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0950" y="762000"/>
            <a:ext cx="1342275" cy="4561381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4775" y="5332086"/>
            <a:ext cx="88392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943975" y="762000"/>
            <a:ext cx="0" cy="45700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4774" y="800628"/>
            <a:ext cx="88392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16200000">
            <a:off x="5263181" y="4147713"/>
            <a:ext cx="150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April </a:t>
            </a:r>
            <a:r>
              <a:rPr lang="en-US" sz="1600" b="1" dirty="0">
                <a:solidFill>
                  <a:schemeClr val="tx1"/>
                </a:solidFill>
              </a:rPr>
              <a:t>15, 2012</a:t>
            </a: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 rot="-5400000">
            <a:off x="5440388" y="2440013"/>
            <a:ext cx="1363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chemeClr val="tx1"/>
                </a:solidFill>
              </a:rPr>
              <a:t>2012 Supplement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7601701" y="788489"/>
            <a:ext cx="0" cy="45488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684905" y="847528"/>
            <a:ext cx="1181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6</a:t>
            </a:r>
            <a:r>
              <a:rPr lang="en-US" sz="2400" b="1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="1" dirty="0" smtClean="0">
                <a:solidFill>
                  <a:sysClr val="windowText" lastClr="000000"/>
                </a:solidFill>
              </a:rPr>
              <a:t>Edition (2017)</a:t>
            </a:r>
          </a:p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FBC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6265117" y="4184873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June 30, 2015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75E1264F-B2C1-464E-A954-B9EA2E22E5DA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4344-F05B-4978-8C37-ED610F48B2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438400"/>
            <a:ext cx="7924801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7200" dirty="0" smtClean="0"/>
              <a:t>Questions?</a:t>
            </a:r>
          </a:p>
          <a:p>
            <a:pPr fontAlgn="auto">
              <a:spcAft>
                <a:spcPts val="0"/>
              </a:spcAft>
            </a:pPr>
            <a:r>
              <a:rPr lang="en-US" sz="4400" dirty="0" smtClean="0">
                <a:hlinkClick r:id="rId2"/>
              </a:rPr>
              <a:t>www.floridabuilding.org</a:t>
            </a:r>
            <a:endParaRPr lang="en-US" sz="4400" dirty="0" smtClean="0"/>
          </a:p>
          <a:p>
            <a:pPr algn="ctr" fontAlgn="auto">
              <a:spcAft>
                <a:spcPts val="0"/>
              </a:spcAft>
            </a:pPr>
            <a:r>
              <a:rPr lang="en-US" sz="4400" dirty="0" smtClean="0"/>
              <a:t>850-487-1824</a:t>
            </a:r>
          </a:p>
          <a:p>
            <a:pPr fontAlgn="auto">
              <a:spcAft>
                <a:spcPts val="0"/>
              </a:spcAft>
            </a:pPr>
            <a:endParaRPr lang="en-US" sz="8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-2271752" y="142949"/>
            <a:ext cx="12330152" cy="2733866"/>
            <a:chOff x="-295275" y="142949"/>
            <a:chExt cx="12934854" cy="2733866"/>
          </a:xfrm>
        </p:grpSpPr>
        <p:sp>
          <p:nvSpPr>
            <p:cNvPr id="6" name="Freeform 5"/>
            <p:cNvSpPr/>
            <p:nvPr/>
          </p:nvSpPr>
          <p:spPr>
            <a:xfrm>
              <a:off x="-295275" y="142949"/>
              <a:ext cx="12630055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95275" y="161999"/>
              <a:ext cx="11046262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524" y="447749"/>
              <a:ext cx="12630055" cy="2429066"/>
            </a:xfrm>
            <a:custGeom>
              <a:avLst/>
              <a:gdLst>
                <a:gd name="connsiteX0" fmla="*/ 0 w 11046262"/>
                <a:gd name="connsiteY0" fmla="*/ 295275 h 2429066"/>
                <a:gd name="connsiteX1" fmla="*/ 3000375 w 11046262"/>
                <a:gd name="connsiteY1" fmla="*/ 2428875 h 2429066"/>
                <a:gd name="connsiteX2" fmla="*/ 3352800 w 11046262"/>
                <a:gd name="connsiteY2" fmla="*/ 419100 h 2429066"/>
                <a:gd name="connsiteX3" fmla="*/ 10353675 w 11046262"/>
                <a:gd name="connsiteY3" fmla="*/ 161925 h 2429066"/>
                <a:gd name="connsiteX4" fmla="*/ 10410825 w 11046262"/>
                <a:gd name="connsiteY4" fmla="*/ 0 h 242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262" h="2429066">
                  <a:moveTo>
                    <a:pt x="0" y="295275"/>
                  </a:moveTo>
                  <a:cubicBezTo>
                    <a:pt x="1220787" y="1351756"/>
                    <a:pt x="2441575" y="2408237"/>
                    <a:pt x="3000375" y="2428875"/>
                  </a:cubicBezTo>
                  <a:cubicBezTo>
                    <a:pt x="3559175" y="2449513"/>
                    <a:pt x="2127250" y="796925"/>
                    <a:pt x="3352800" y="419100"/>
                  </a:cubicBezTo>
                  <a:cubicBezTo>
                    <a:pt x="4578350" y="41275"/>
                    <a:pt x="9177338" y="231775"/>
                    <a:pt x="10353675" y="161925"/>
                  </a:cubicBezTo>
                  <a:cubicBezTo>
                    <a:pt x="11530012" y="92075"/>
                    <a:pt x="10970418" y="46037"/>
                    <a:pt x="10410825" y="0"/>
                  </a:cubicBez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6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giphy.com/media/aXolduy0YtRV6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71" y="1676400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7408333" cy="3450696"/>
          </a:xfrm>
        </p:spPr>
        <p:txBody>
          <a:bodyPr/>
          <a:lstStyle/>
          <a:p>
            <a:r>
              <a:rPr lang="en-US" sz="6600" dirty="0" smtClean="0"/>
              <a:t>Part 1 </a:t>
            </a:r>
          </a:p>
          <a:p>
            <a:pPr marL="301943" lvl="1" indent="0">
              <a:buNone/>
            </a:pPr>
            <a:r>
              <a:rPr lang="en-US" sz="3200" dirty="0" smtClean="0"/>
              <a:t>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 </a:t>
            </a:r>
          </a:p>
          <a:p>
            <a:pPr marL="301943" lvl="1" indent="0">
              <a:buNone/>
            </a:pPr>
            <a:r>
              <a:rPr lang="en-US" sz="3200" dirty="0" smtClean="0"/>
              <a:t>(2017) Florida </a:t>
            </a:r>
          </a:p>
          <a:p>
            <a:pPr marL="301943" lvl="1" indent="0">
              <a:buNone/>
            </a:pPr>
            <a:r>
              <a:rPr lang="en-US" sz="3200" dirty="0" smtClean="0"/>
              <a:t>Building Code </a:t>
            </a:r>
          </a:p>
          <a:p>
            <a:pPr marL="301943" lvl="1" indent="0">
              <a:buNone/>
            </a:pPr>
            <a:r>
              <a:rPr lang="en-US" sz="3200" dirty="0" smtClean="0"/>
              <a:t>- Update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75E1264F-B2C1-464E-A954-B9EA2E22E5DA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4344-F05B-4978-8C37-ED610F48B2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D11DDFB1-CD2A-44DB-ABC3-ECBA2663CC29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D4EB-5A05-464A-B684-667386D04E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development</a:t>
            </a:r>
            <a:endParaRPr lang="en-US" dirty="0"/>
          </a:p>
        </p:txBody>
      </p:sp>
      <p:pic>
        <p:nvPicPr>
          <p:cNvPr id="5122" name="Picture 2" descr="C:\Users\Joe.Bigelow\Desktop\mo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15"/>
          <a:stretch/>
        </p:blipFill>
        <p:spPr bwMode="auto">
          <a:xfrm>
            <a:off x="2133601" y="2057400"/>
            <a:ext cx="2385134" cy="3152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4"/>
          <a:stretch/>
        </p:blipFill>
        <p:spPr bwMode="auto">
          <a:xfrm>
            <a:off x="-152400" y="1219198"/>
            <a:ext cx="1752600" cy="51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356064" y="3306502"/>
            <a:ext cx="1234736" cy="143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0" y="3777210"/>
            <a:ext cx="1370120" cy="4899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364579"/>
            <a:ext cx="336867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62600" y="3777209"/>
            <a:ext cx="2179670" cy="3764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18735" y="3124200"/>
            <a:ext cx="1234736" cy="143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909264" y="3124199"/>
            <a:ext cx="1234736" cy="143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2633"/>
            <a:ext cx="3822961" cy="44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856557" y="1512633"/>
            <a:ext cx="4343400" cy="9906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28257" y="1665033"/>
            <a:ext cx="2324100" cy="8382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3357" y="68593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 and paste both parts to add to the “Text of Mod” field.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417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D11DDFB1-CD2A-44DB-ABC3-ECBA2663CC29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D4EB-5A05-464A-B684-667386D04E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3824023"/>
              </p:ext>
            </p:extLst>
          </p:nvPr>
        </p:nvGraphicFramePr>
        <p:xfrm>
          <a:off x="304800" y="854964"/>
          <a:ext cx="8686800" cy="516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1828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847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en-US" sz="3600" b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th</a:t>
            </a:r>
            <a:r>
              <a:rPr lang="en-US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Edition (2017) FBC</a:t>
            </a:r>
          </a:p>
        </p:txBody>
      </p:sp>
    </p:spTree>
    <p:extLst>
      <p:ext uri="{BB962C8B-B14F-4D97-AF65-F5344CB8AC3E}">
        <p14:creationId xmlns:p14="http://schemas.microsoft.com/office/powerpoint/2010/main" val="1236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75E1264F-B2C1-464E-A954-B9EA2E22E5DA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4344-F05B-4978-8C37-ED610F48B2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Code Development Phase: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99066"/>
              </p:ext>
            </p:extLst>
          </p:nvPr>
        </p:nvGraphicFramePr>
        <p:xfrm>
          <a:off x="304800" y="1219200"/>
          <a:ext cx="8534400" cy="5222240"/>
        </p:xfrm>
        <a:graphic>
          <a:graphicData uri="http://schemas.openxmlformats.org/drawingml/2006/table">
            <a:tbl>
              <a:tblPr/>
              <a:tblGrid>
                <a:gridCol w="6657548"/>
                <a:gridCol w="1876852"/>
              </a:tblGrid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2014 NEC published and available to the public;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08/2013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2015 International Codes published and available to the public;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05/2014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Commission selects 2015 I Codes and 2014 NEC as foundation for 6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04/14/2015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Staff evaluates Florida amendments resulting from direction of the Legislature and Commission initiatives to propose for inclusion in the 6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 and publish “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Supplement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3/2015 – 6/2015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 Codes plus the Preliminary Supplement – posted online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6/30/2015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Period for public to propose modifications to the 2015 I Codes and the 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Supplement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7/1/2015 – 8/3/2015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TACs consider proposed modifications (1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 day comment period)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TACs meetings - 4-day on-site meetings in conjunction with the October Commission meeting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10/12-16/2015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TACs consider public comments on their actions on the proposed mods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TACs meetings – 4-day meetings [2-day on-site (Gainesville) and 2 – day via conference/webinar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 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1/4-8/2016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Commission considers TAC recommendations (2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 day comment period)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– 2-day meeting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2/9-10/2016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Draft 6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 (Florida Supplement plus I Codes) posted online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3/15/2016</a:t>
                      </a:r>
                    </a:p>
                  </a:txBody>
                  <a:tcPr marL="47352" marR="47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4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65457"/>
              </p:ext>
            </p:extLst>
          </p:nvPr>
        </p:nvGraphicFramePr>
        <p:xfrm>
          <a:off x="304800" y="1249680"/>
          <a:ext cx="7942262" cy="4998720"/>
        </p:xfrm>
        <a:graphic>
          <a:graphicData uri="http://schemas.openxmlformats.org/drawingml/2006/table">
            <a:tbl>
              <a:tblPr/>
              <a:tblGrid>
                <a:gridCol w="6781800"/>
                <a:gridCol w="1160462"/>
              </a:tblGrid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Period to propose glitch modifications to draft 6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4/1/2016 – 5/3/2016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Post Tracking/Detail reports online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6/28/2016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TACs consider proposed glitch modifications and develop public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comment 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conference call/Webinars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7/18-22/2016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Commission considers proposed glitch mods and TAC comments (Rule Development Workshop)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– 2-day meeting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8/22-23/2016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Draft 6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 posted online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Provide Supplements to ICC for integration into the 2015 I-Code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10/20/2016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Rule Hearing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on 6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FBC/Commission approves final version of Code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 (2017) Florida Fire Prevention Code available in final format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6/8/2017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integrated Code.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Rule Submitted to Secretary of State and Supplement/Integrated posted online – 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to addressing all JAPC’s concerns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Printed Code available  -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to negotiation with ICC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FBC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14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edition)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effective date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months after publication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12/31/2017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6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553.73(7)(e) A rule updating the Florida Building Code in accordance with this subsection shall take effect </a:t>
                      </a:r>
                      <a:r>
                        <a:rPr lang="en-US" sz="1200" u="sng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sooner than 6 months</a:t>
                      </a:r>
                      <a:r>
                        <a:rPr lang="en-US" sz="12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after publication of the updated code. Any amendment to the Florida Building Code which is adopted upon a finding by the commission that the amendment is necessary to protect the public from immediate threat of harm takes effect immediately.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31" marR="28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173463" y="6471104"/>
            <a:ext cx="3786690" cy="365125"/>
          </a:xfrm>
        </p:spPr>
        <p:txBody>
          <a:bodyPr/>
          <a:lstStyle/>
          <a:p>
            <a:pPr>
              <a:defRPr/>
            </a:pPr>
            <a:fld id="{75E1264F-B2C1-464E-A954-B9EA2E22E5DA}" type="datetime1">
              <a:rPr lang="en-US" smtClean="0"/>
              <a:pPr>
                <a:defRPr/>
              </a:pPr>
              <a:t>6/9/2015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4344-F05B-4978-8C37-ED610F48B2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Glitch Correction Phase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-721790"/>
            <a:ext cx="5974873" cy="7732189"/>
          </a:xfrm>
        </p:spPr>
      </p:pic>
    </p:spTree>
    <p:extLst>
      <p:ext uri="{BB962C8B-B14F-4D97-AF65-F5344CB8AC3E}">
        <p14:creationId xmlns:p14="http://schemas.microsoft.com/office/powerpoint/2010/main" val="63459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5"/>
          <a:stretch/>
        </p:blipFill>
        <p:spPr>
          <a:xfrm>
            <a:off x="381000" y="0"/>
            <a:ext cx="8458200" cy="4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5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35915&quot;&gt;&lt;/object&gt;&lt;object type=&quot;2&quot; unique_id=&quot;35916&quot;&gt;&lt;object type=&quot;3&quot; unique_id=&quot;35917&quot;&gt;&lt;property id=&quot;20148&quot; value=&quot;5&quot;/&gt;&lt;property id=&quot;20300&quot; value=&quot;Slide 1 - &amp;quot;FBC Code Development&amp;quot;&quot;/&gt;&lt;property id=&quot;20307&quot; value=&quot;256&quot;/&gt;&lt;/object&gt;&lt;object type=&quot;3&quot; unique_id=&quot;35918&quot;&gt;&lt;property id=&quot;20148&quot; value=&quot;5&quot;/&gt;&lt;property id=&quot;20300&quot; value=&quot;Slide 2&quot;/&gt;&lt;property id=&quot;20307&quot; value=&quot;257&quot;/&gt;&lt;/object&gt;&lt;object type=&quot;3&quot; unique_id=&quot;35919&quot;&gt;&lt;property id=&quot;20148&quot; value=&quot;5&quot;/&gt;&lt;property id=&quot;20300&quot; value=&quot;Slide 3 - &amp;quot;Code development&amp;quot;&quot;/&gt;&lt;property id=&quot;20307&quot; value=&quot;258&quot;/&gt;&lt;/object&gt;&lt;object type=&quot;3&quot; unique_id=&quot;35920&quot;&gt;&lt;property id=&quot;20148&quot; value=&quot;5&quot;/&gt;&lt;property id=&quot;20300&quot; value=&quot;Slide 5&quot;/&gt;&lt;property id=&quot;20307&quot; value=&quot;259&quot;/&gt;&lt;/object&gt;&lt;object type=&quot;3&quot; unique_id=&quot;35921&quot;&gt;&lt;property id=&quot;20148&quot; value=&quot;5&quot;/&gt;&lt;property id=&quot;20300&quot; value=&quot;Slide 6 - &amp;quot;Primary Code Development Phase: &amp;quot;&quot;/&gt;&lt;property id=&quot;20307&quot; value=&quot;260&quot;/&gt;&lt;/object&gt;&lt;object type=&quot;3&quot; unique_id=&quot;35922&quot;&gt;&lt;property id=&quot;20148&quot; value=&quot;5&quot;/&gt;&lt;property id=&quot;20300&quot; value=&quot;Slide 7 - &amp;quot;Glitch Correction Phase:&amp;quot;&quot;/&gt;&lt;property id=&quot;20307&quot; value=&quot;261&quot;/&gt;&lt;/object&gt;&lt;object type=&quot;3&quot; unique_id=&quot;35923&quot;&gt;&lt;property id=&quot;20148&quot; value=&quot;5&quot;/&gt;&lt;property id=&quot;20300&quot; value=&quot;Slide 12&quot;/&gt;&lt;property id=&quot;20307&quot; value=&quot;264&quot;/&gt;&lt;/object&gt;&lt;object type=&quot;3&quot; unique_id=&quot;35924&quot;&gt;&lt;property id=&quot;20148&quot; value=&quot;5&quot;/&gt;&lt;property id=&quot;20300&quot; value=&quot;Slide 13 - &amp;quot;Effective Dates&amp;quot;&quot;/&gt;&lt;property id=&quot;20307&quot; value=&quot;265&quot;/&gt;&lt;/object&gt;&lt;object type=&quot;3&quot; unique_id=&quot;35925&quot;&gt;&lt;property id=&quot;20148&quot; value=&quot;5&quot;/&gt;&lt;property id=&quot;20300&quot; value=&quot;Slide 14&quot;/&gt;&lt;property id=&quot;20307&quot; value=&quot;267&quot;/&gt;&lt;/object&gt;&lt;object type=&quot;3&quot; unique_id=&quot;36225&quot;&gt;&lt;property id=&quot;20148&quot; value=&quot;5&quot;/&gt;&lt;property id=&quot;20300&quot; value=&quot;Slide 4&quot;/&gt;&lt;property id=&quot;20307&quot; value=&quot;273&quot;/&gt;&lt;/object&gt;&lt;object type=&quot;3&quot; unique_id=&quot;36390&quot;&gt;&lt;property id=&quot;20148&quot; value=&quot;5&quot;/&gt;&lt;property id=&quot;20300&quot; value=&quot;Slide 8&quot;/&gt;&lt;property id=&quot;20307&quot; value=&quot;274&quot;/&gt;&lt;/object&gt;&lt;object type=&quot;3&quot; unique_id=&quot;36391&quot;&gt;&lt;property id=&quot;20148&quot; value=&quot;5&quot;/&gt;&lt;property id=&quot;20300&quot; value=&quot;Slide 9&quot;/&gt;&lt;property id=&quot;20307&quot; value=&quot;275&quot;/&gt;&lt;/object&gt;&lt;object type=&quot;3&quot; unique_id=&quot;36486&quot;&gt;&lt;property id=&quot;20148&quot; value=&quot;5&quot;/&gt;&lt;property id=&quot;20300&quot; value=&quot;Slide 10&quot;/&gt;&lt;property id=&quot;20307&quot; value=&quot;276&quot;/&gt;&lt;/object&gt;&lt;object type=&quot;3&quot; unique_id=&quot;36487&quot;&gt;&lt;property id=&quot;20148&quot; value=&quot;5&quot;/&gt;&lt;property id=&quot;20300&quot; value=&quot;Slide 11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318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FBC Code Development</vt:lpstr>
      <vt:lpstr>PowerPoint Presentation</vt:lpstr>
      <vt:lpstr>Code development</vt:lpstr>
      <vt:lpstr>PowerPoint Presentation</vt:lpstr>
      <vt:lpstr>PowerPoint Presentation</vt:lpstr>
      <vt:lpstr>Primary Code Development Phase: </vt:lpstr>
      <vt:lpstr>Glitch Correction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Dates</vt:lpstr>
      <vt:lpstr>PowerPoint Presentation</vt:lpstr>
    </vt:vector>
  </TitlesOfParts>
  <Company>Department of Business and Professional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FBC Code Development</dc:title>
  <dc:creator>Bigelow, Joe</dc:creator>
  <cp:lastModifiedBy>Bigelow, Joe</cp:lastModifiedBy>
  <cp:revision>16</cp:revision>
  <cp:lastPrinted>2015-06-09T19:18:58Z</cp:lastPrinted>
  <dcterms:created xsi:type="dcterms:W3CDTF">2015-06-02T17:03:03Z</dcterms:created>
  <dcterms:modified xsi:type="dcterms:W3CDTF">2015-06-09T19:27:39Z</dcterms:modified>
</cp:coreProperties>
</file>