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bookmarkIdSeed="2">
  <p:sldMasterIdLst>
    <p:sldMasterId id="2147483835" r:id="rId1"/>
  </p:sldMasterIdLst>
  <p:notesMasterIdLst>
    <p:notesMasterId r:id="rId17"/>
  </p:notesMasterIdLst>
  <p:handoutMasterIdLst>
    <p:handoutMasterId r:id="rId18"/>
  </p:handoutMasterIdLst>
  <p:sldIdLst>
    <p:sldId id="261" r:id="rId2"/>
    <p:sldId id="537" r:id="rId3"/>
    <p:sldId id="566" r:id="rId4"/>
    <p:sldId id="555" r:id="rId5"/>
    <p:sldId id="556" r:id="rId6"/>
    <p:sldId id="557" r:id="rId7"/>
    <p:sldId id="558" r:id="rId8"/>
    <p:sldId id="559" r:id="rId9"/>
    <p:sldId id="560" r:id="rId10"/>
    <p:sldId id="561" r:id="rId11"/>
    <p:sldId id="562" r:id="rId12"/>
    <p:sldId id="563" r:id="rId13"/>
    <p:sldId id="564" r:id="rId14"/>
    <p:sldId id="567" r:id="rId15"/>
    <p:sldId id="565" r:id="rId16"/>
  </p:sldIdLst>
  <p:sldSz cx="9144000" cy="6858000" type="screen4x3"/>
  <p:notesSz cx="7077075" cy="9363075"/>
  <p:embeddedFontLst>
    <p:embeddedFont>
      <p:font typeface="Arial Black" pitchFamily="34" charset="0"/>
      <p:bold r:id="rId19"/>
    </p:embeddedFont>
    <p:embeddedFont>
      <p:font typeface="Candara" pitchFamily="34" charset="0"/>
      <p:regular r:id="rId20"/>
      <p:bold r:id="rId21"/>
      <p:italic r:id="rId22"/>
      <p:boldItalic r:id="rId23"/>
    </p:embeddedFont>
    <p:embeddedFont>
      <p:font typeface="Meiryo UI" pitchFamily="34" charset="-128"/>
      <p:regular r:id="rId24"/>
      <p:bold r:id="rId25"/>
      <p:italic r:id="rId26"/>
      <p:boldItalic r:id="rId27"/>
    </p:embeddedFont>
  </p:embeddedFontLst>
  <p:custDataLst>
    <p:tags r:id="rId28"/>
  </p:custDataLst>
  <p:defaultTextStyle>
    <a:defPPr>
      <a:defRPr lang="en-US"/>
    </a:defPPr>
    <a:lvl1pPr algn="l" rtl="0" fontAlgn="base">
      <a:spcBef>
        <a:spcPct val="0"/>
      </a:spcBef>
      <a:spcAft>
        <a:spcPct val="0"/>
      </a:spcAft>
      <a:defRPr sz="1400" b="1" kern="1200">
        <a:solidFill>
          <a:schemeClr val="bg1"/>
        </a:solidFill>
        <a:latin typeface="Arial" charset="0"/>
        <a:ea typeface="+mn-ea"/>
        <a:cs typeface="+mn-cs"/>
      </a:defRPr>
    </a:lvl1pPr>
    <a:lvl2pPr marL="457200" algn="l" rtl="0" fontAlgn="base">
      <a:spcBef>
        <a:spcPct val="0"/>
      </a:spcBef>
      <a:spcAft>
        <a:spcPct val="0"/>
      </a:spcAft>
      <a:defRPr sz="1400" b="1" kern="1200">
        <a:solidFill>
          <a:schemeClr val="bg1"/>
        </a:solidFill>
        <a:latin typeface="Arial" charset="0"/>
        <a:ea typeface="+mn-ea"/>
        <a:cs typeface="+mn-cs"/>
      </a:defRPr>
    </a:lvl2pPr>
    <a:lvl3pPr marL="914400" algn="l" rtl="0" fontAlgn="base">
      <a:spcBef>
        <a:spcPct val="0"/>
      </a:spcBef>
      <a:spcAft>
        <a:spcPct val="0"/>
      </a:spcAft>
      <a:defRPr sz="1400" b="1" kern="1200">
        <a:solidFill>
          <a:schemeClr val="bg1"/>
        </a:solidFill>
        <a:latin typeface="Arial" charset="0"/>
        <a:ea typeface="+mn-ea"/>
        <a:cs typeface="+mn-cs"/>
      </a:defRPr>
    </a:lvl3pPr>
    <a:lvl4pPr marL="1371600" algn="l" rtl="0" fontAlgn="base">
      <a:spcBef>
        <a:spcPct val="0"/>
      </a:spcBef>
      <a:spcAft>
        <a:spcPct val="0"/>
      </a:spcAft>
      <a:defRPr sz="1400" b="1" kern="1200">
        <a:solidFill>
          <a:schemeClr val="bg1"/>
        </a:solidFill>
        <a:latin typeface="Arial" charset="0"/>
        <a:ea typeface="+mn-ea"/>
        <a:cs typeface="+mn-cs"/>
      </a:defRPr>
    </a:lvl4pPr>
    <a:lvl5pPr marL="1828800" algn="l" rtl="0" fontAlgn="base">
      <a:spcBef>
        <a:spcPct val="0"/>
      </a:spcBef>
      <a:spcAft>
        <a:spcPct val="0"/>
      </a:spcAft>
      <a:defRPr sz="1400" b="1" kern="1200">
        <a:solidFill>
          <a:schemeClr val="bg1"/>
        </a:solidFill>
        <a:latin typeface="Arial" charset="0"/>
        <a:ea typeface="+mn-ea"/>
        <a:cs typeface="+mn-cs"/>
      </a:defRPr>
    </a:lvl5pPr>
    <a:lvl6pPr marL="2286000" algn="l" defTabSz="914400" rtl="0" eaLnBrk="1" latinLnBrk="0" hangingPunct="1">
      <a:defRPr sz="1400" b="1" kern="1200">
        <a:solidFill>
          <a:schemeClr val="bg1"/>
        </a:solidFill>
        <a:latin typeface="Arial" charset="0"/>
        <a:ea typeface="+mn-ea"/>
        <a:cs typeface="+mn-cs"/>
      </a:defRPr>
    </a:lvl6pPr>
    <a:lvl7pPr marL="2743200" algn="l" defTabSz="914400" rtl="0" eaLnBrk="1" latinLnBrk="0" hangingPunct="1">
      <a:defRPr sz="1400" b="1" kern="1200">
        <a:solidFill>
          <a:schemeClr val="bg1"/>
        </a:solidFill>
        <a:latin typeface="Arial" charset="0"/>
        <a:ea typeface="+mn-ea"/>
        <a:cs typeface="+mn-cs"/>
      </a:defRPr>
    </a:lvl7pPr>
    <a:lvl8pPr marL="3200400" algn="l" defTabSz="914400" rtl="0" eaLnBrk="1" latinLnBrk="0" hangingPunct="1">
      <a:defRPr sz="1400" b="1" kern="1200">
        <a:solidFill>
          <a:schemeClr val="bg1"/>
        </a:solidFill>
        <a:latin typeface="Arial" charset="0"/>
        <a:ea typeface="+mn-ea"/>
        <a:cs typeface="+mn-cs"/>
      </a:defRPr>
    </a:lvl8pPr>
    <a:lvl9pPr marL="3657600" algn="l" defTabSz="914400" rtl="0" eaLnBrk="1" latinLnBrk="0" hangingPunct="1">
      <a:defRPr sz="1400" b="1" kern="1200">
        <a:solidFill>
          <a:schemeClr val="bg1"/>
        </a:solidFill>
        <a:latin typeface="Arial" charset="0"/>
        <a:ea typeface="+mn-ea"/>
        <a:cs typeface="+mn-cs"/>
      </a:defRPr>
    </a:lvl9pPr>
  </p:defaultTextStyle>
  <p:extLst>
    <p:ext uri="{521415D9-36F7-43E2-AB2F-B90AF26B5E84}">
      <p14:sectionLst xmlns:p14="http://schemas.microsoft.com/office/powerpoint/2010/main">
        <p14:section name="Default Section" id="{A0C78BA2-B8BA-48F3-941C-B27018545F30}">
          <p14:sldIdLst>
            <p14:sldId id="261"/>
            <p14:sldId id="537"/>
            <p14:sldId id="566"/>
            <p14:sldId id="555"/>
            <p14:sldId id="556"/>
            <p14:sldId id="557"/>
            <p14:sldId id="558"/>
            <p14:sldId id="559"/>
            <p14:sldId id="560"/>
            <p14:sldId id="561"/>
            <p14:sldId id="562"/>
            <p14:sldId id="563"/>
            <p14:sldId id="564"/>
            <p14:sldId id="567"/>
            <p14:sldId id="565"/>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CF03E"/>
    <a:srgbClr val="FF0000"/>
    <a:srgbClr val="000000"/>
    <a:srgbClr val="FFFFCC"/>
    <a:srgbClr val="31B6FD"/>
    <a:srgbClr val="0000FF"/>
    <a:srgbClr val="0066FF"/>
    <a:srgbClr val="003366"/>
    <a:srgbClr val="000099"/>
    <a:srgbClr val="0000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306799F8-075E-4A3A-A7F6-7FBC6576F1A4}" styleName="Themed Style 2 - Accent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929F9F4-4A8F-4326-A1B4-22849713DDAB}" styleName="Dark Style 1 - Accent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638B1855-1B75-4FBE-930C-398BA8C253C6}" styleName="Themed Style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3" autoAdjust="0"/>
    <p:restoredTop sz="98283" autoAdjust="0"/>
  </p:normalViewPr>
  <p:slideViewPr>
    <p:cSldViewPr>
      <p:cViewPr>
        <p:scale>
          <a:sx n="100" d="100"/>
          <a:sy n="100" d="100"/>
        </p:scale>
        <p:origin x="-1308" y="-33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handoutMaster" Target="handoutMasters/handoutMaster1.xml"/><Relationship Id="rId26" Type="http://schemas.openxmlformats.org/officeDocument/2006/relationships/font" Target="fonts/font8.fntdata"/><Relationship Id="rId3" Type="http://schemas.openxmlformats.org/officeDocument/2006/relationships/slide" Target="slides/slide2.xml"/><Relationship Id="rId21" Type="http://schemas.openxmlformats.org/officeDocument/2006/relationships/font" Target="fonts/font3.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5" Type="http://schemas.openxmlformats.org/officeDocument/2006/relationships/font" Target="fonts/font7.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2.fntdata"/><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6.fntdata"/><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5.fntdata"/><Relationship Id="rId28" Type="http://schemas.openxmlformats.org/officeDocument/2006/relationships/tags" Target="tags/tag1.xml"/><Relationship Id="rId10" Type="http://schemas.openxmlformats.org/officeDocument/2006/relationships/slide" Target="slides/slide9.xml"/><Relationship Id="rId19" Type="http://schemas.openxmlformats.org/officeDocument/2006/relationships/font" Target="fonts/font1.fntdata"/><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4.fntdata"/><Relationship Id="rId27" Type="http://schemas.openxmlformats.org/officeDocument/2006/relationships/font" Target="fonts/font9.fntdata"/><Relationship Id="rId30"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458" name="Rectangle 2"/>
          <p:cNvSpPr>
            <a:spLocks noGrp="1" noChangeArrowheads="1"/>
          </p:cNvSpPr>
          <p:nvPr>
            <p:ph type="hdr" sz="quarter"/>
          </p:nvPr>
        </p:nvSpPr>
        <p:spPr bwMode="auto">
          <a:xfrm>
            <a:off x="3" y="3"/>
            <a:ext cx="3067373" cy="468474"/>
          </a:xfrm>
          <a:prstGeom prst="rect">
            <a:avLst/>
          </a:prstGeom>
          <a:noFill/>
          <a:ln w="9525">
            <a:noFill/>
            <a:miter lim="800000"/>
            <a:headEnd/>
            <a:tailEnd/>
          </a:ln>
          <a:effectLst/>
        </p:spPr>
        <p:txBody>
          <a:bodyPr vert="horz" wrap="square" lIns="94241" tIns="47120" rIns="94241" bIns="47120" numCol="1" anchor="t" anchorCtr="0" compatLnSpc="1">
            <a:prstTxWarp prst="textNoShape">
              <a:avLst/>
            </a:prstTxWarp>
          </a:bodyPr>
          <a:lstStyle>
            <a:lvl1pPr algn="l" defTabSz="942505">
              <a:defRPr sz="1200" b="0">
                <a:solidFill>
                  <a:schemeClr val="tx1"/>
                </a:solidFill>
                <a:latin typeface="Arial" charset="0"/>
              </a:defRPr>
            </a:lvl1pPr>
          </a:lstStyle>
          <a:p>
            <a:pPr>
              <a:defRPr/>
            </a:pPr>
            <a:endParaRPr lang="en-US"/>
          </a:p>
        </p:txBody>
      </p:sp>
      <p:sp>
        <p:nvSpPr>
          <p:cNvPr id="19459" name="Rectangle 3"/>
          <p:cNvSpPr>
            <a:spLocks noGrp="1" noChangeArrowheads="1"/>
          </p:cNvSpPr>
          <p:nvPr>
            <p:ph type="dt" sz="quarter" idx="1"/>
          </p:nvPr>
        </p:nvSpPr>
        <p:spPr bwMode="auto">
          <a:xfrm>
            <a:off x="4008102" y="3"/>
            <a:ext cx="3067373" cy="468474"/>
          </a:xfrm>
          <a:prstGeom prst="rect">
            <a:avLst/>
          </a:prstGeom>
          <a:noFill/>
          <a:ln w="9525">
            <a:noFill/>
            <a:miter lim="800000"/>
            <a:headEnd/>
            <a:tailEnd/>
          </a:ln>
          <a:effectLst/>
        </p:spPr>
        <p:txBody>
          <a:bodyPr vert="horz" wrap="square" lIns="94241" tIns="47120" rIns="94241" bIns="47120" numCol="1" anchor="t" anchorCtr="0" compatLnSpc="1">
            <a:prstTxWarp prst="textNoShape">
              <a:avLst/>
            </a:prstTxWarp>
          </a:bodyPr>
          <a:lstStyle>
            <a:lvl1pPr algn="r" defTabSz="942505">
              <a:defRPr sz="1200" b="0">
                <a:solidFill>
                  <a:schemeClr val="tx1"/>
                </a:solidFill>
                <a:latin typeface="Arial" charset="0"/>
              </a:defRPr>
            </a:lvl1pPr>
          </a:lstStyle>
          <a:p>
            <a:pPr>
              <a:defRPr/>
            </a:pPr>
            <a:fld id="{ABA6A9FD-0736-44E4-B39B-CDF543C06821}" type="datetime1">
              <a:rPr lang="en-US"/>
              <a:pPr>
                <a:defRPr/>
              </a:pPr>
              <a:t>9/13/2018</a:t>
            </a:fld>
            <a:endParaRPr lang="en-US"/>
          </a:p>
        </p:txBody>
      </p:sp>
      <p:sp>
        <p:nvSpPr>
          <p:cNvPr id="19460" name="Rectangle 4"/>
          <p:cNvSpPr>
            <a:spLocks noGrp="1" noChangeArrowheads="1"/>
          </p:cNvSpPr>
          <p:nvPr>
            <p:ph type="ftr" sz="quarter" idx="2"/>
          </p:nvPr>
        </p:nvSpPr>
        <p:spPr bwMode="auto">
          <a:xfrm>
            <a:off x="3" y="8893005"/>
            <a:ext cx="3067373" cy="468474"/>
          </a:xfrm>
          <a:prstGeom prst="rect">
            <a:avLst/>
          </a:prstGeom>
          <a:noFill/>
          <a:ln w="9525">
            <a:noFill/>
            <a:miter lim="800000"/>
            <a:headEnd/>
            <a:tailEnd/>
          </a:ln>
          <a:effectLst/>
        </p:spPr>
        <p:txBody>
          <a:bodyPr vert="horz" wrap="square" lIns="94241" tIns="47120" rIns="94241" bIns="47120" numCol="1" anchor="b" anchorCtr="0" compatLnSpc="1">
            <a:prstTxWarp prst="textNoShape">
              <a:avLst/>
            </a:prstTxWarp>
          </a:bodyPr>
          <a:lstStyle>
            <a:lvl1pPr algn="l" defTabSz="942505">
              <a:defRPr sz="1200" b="0">
                <a:solidFill>
                  <a:schemeClr val="tx1"/>
                </a:solidFill>
                <a:latin typeface="Arial" charset="0"/>
              </a:defRPr>
            </a:lvl1pPr>
          </a:lstStyle>
          <a:p>
            <a:pPr>
              <a:defRPr/>
            </a:pPr>
            <a:endParaRPr lang="en-US"/>
          </a:p>
        </p:txBody>
      </p:sp>
      <p:sp>
        <p:nvSpPr>
          <p:cNvPr id="19461" name="Rectangle 5"/>
          <p:cNvSpPr>
            <a:spLocks noGrp="1" noChangeArrowheads="1"/>
          </p:cNvSpPr>
          <p:nvPr>
            <p:ph type="sldNum" sz="quarter" idx="3"/>
          </p:nvPr>
        </p:nvSpPr>
        <p:spPr bwMode="auto">
          <a:xfrm>
            <a:off x="4008102" y="8893005"/>
            <a:ext cx="3067373" cy="468474"/>
          </a:xfrm>
          <a:prstGeom prst="rect">
            <a:avLst/>
          </a:prstGeom>
          <a:noFill/>
          <a:ln w="9525">
            <a:noFill/>
            <a:miter lim="800000"/>
            <a:headEnd/>
            <a:tailEnd/>
          </a:ln>
          <a:effectLst/>
        </p:spPr>
        <p:txBody>
          <a:bodyPr vert="horz" wrap="square" lIns="94241" tIns="47120" rIns="94241" bIns="47120" numCol="1" anchor="b" anchorCtr="0" compatLnSpc="1">
            <a:prstTxWarp prst="textNoShape">
              <a:avLst/>
            </a:prstTxWarp>
          </a:bodyPr>
          <a:lstStyle>
            <a:lvl1pPr algn="r" defTabSz="942505">
              <a:defRPr sz="1200" b="0">
                <a:solidFill>
                  <a:schemeClr val="tx1"/>
                </a:solidFill>
                <a:latin typeface="Arial" charset="0"/>
              </a:defRPr>
            </a:lvl1pPr>
          </a:lstStyle>
          <a:p>
            <a:pPr>
              <a:defRPr/>
            </a:pPr>
            <a:fld id="{574991E8-FC13-4817-AE9F-BAFA3CA4D9F7}" type="slidenum">
              <a:rPr lang="en-US"/>
              <a:pPr>
                <a:defRPr/>
              </a:pPr>
              <a:t>‹#›</a:t>
            </a:fld>
            <a:endParaRPr lang="en-US"/>
          </a:p>
        </p:txBody>
      </p:sp>
    </p:spTree>
    <p:extLst>
      <p:ext uri="{BB962C8B-B14F-4D97-AF65-F5344CB8AC3E}">
        <p14:creationId xmlns:p14="http://schemas.microsoft.com/office/powerpoint/2010/main" val="55028880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410" name="Rectangle 2"/>
          <p:cNvSpPr>
            <a:spLocks noGrp="1" noChangeArrowheads="1"/>
          </p:cNvSpPr>
          <p:nvPr>
            <p:ph type="hdr" sz="quarter"/>
          </p:nvPr>
        </p:nvSpPr>
        <p:spPr bwMode="auto">
          <a:xfrm>
            <a:off x="3" y="3"/>
            <a:ext cx="3067373" cy="468474"/>
          </a:xfrm>
          <a:prstGeom prst="rect">
            <a:avLst/>
          </a:prstGeom>
          <a:noFill/>
          <a:ln w="9525">
            <a:noFill/>
            <a:miter lim="800000"/>
            <a:headEnd/>
            <a:tailEnd/>
          </a:ln>
          <a:effectLst/>
        </p:spPr>
        <p:txBody>
          <a:bodyPr vert="horz" wrap="square" lIns="94241" tIns="47120" rIns="94241" bIns="47120" numCol="1" anchor="t" anchorCtr="0" compatLnSpc="1">
            <a:prstTxWarp prst="textNoShape">
              <a:avLst/>
            </a:prstTxWarp>
          </a:bodyPr>
          <a:lstStyle>
            <a:lvl1pPr algn="l" defTabSz="942505">
              <a:defRPr sz="1200" b="0">
                <a:solidFill>
                  <a:schemeClr val="tx1"/>
                </a:solidFill>
                <a:latin typeface="Arial" charset="0"/>
              </a:defRPr>
            </a:lvl1pPr>
          </a:lstStyle>
          <a:p>
            <a:pPr>
              <a:defRPr/>
            </a:pPr>
            <a:endParaRPr lang="en-US"/>
          </a:p>
        </p:txBody>
      </p:sp>
      <p:sp>
        <p:nvSpPr>
          <p:cNvPr id="17411" name="Rectangle 3"/>
          <p:cNvSpPr>
            <a:spLocks noGrp="1" noChangeArrowheads="1"/>
          </p:cNvSpPr>
          <p:nvPr>
            <p:ph type="dt" idx="1"/>
          </p:nvPr>
        </p:nvSpPr>
        <p:spPr bwMode="auto">
          <a:xfrm>
            <a:off x="4008102" y="3"/>
            <a:ext cx="3067373" cy="468474"/>
          </a:xfrm>
          <a:prstGeom prst="rect">
            <a:avLst/>
          </a:prstGeom>
          <a:noFill/>
          <a:ln w="9525">
            <a:noFill/>
            <a:miter lim="800000"/>
            <a:headEnd/>
            <a:tailEnd/>
          </a:ln>
          <a:effectLst/>
        </p:spPr>
        <p:txBody>
          <a:bodyPr vert="horz" wrap="square" lIns="94241" tIns="47120" rIns="94241" bIns="47120" numCol="1" anchor="t" anchorCtr="0" compatLnSpc="1">
            <a:prstTxWarp prst="textNoShape">
              <a:avLst/>
            </a:prstTxWarp>
          </a:bodyPr>
          <a:lstStyle>
            <a:lvl1pPr algn="r" defTabSz="942505">
              <a:defRPr sz="1200" b="0">
                <a:solidFill>
                  <a:schemeClr val="tx1"/>
                </a:solidFill>
                <a:latin typeface="Arial" charset="0"/>
              </a:defRPr>
            </a:lvl1pPr>
          </a:lstStyle>
          <a:p>
            <a:pPr>
              <a:defRPr/>
            </a:pPr>
            <a:fld id="{47DC3D41-A571-4F7F-93D0-BB5D80CC3401}" type="datetime1">
              <a:rPr lang="en-US"/>
              <a:pPr>
                <a:defRPr/>
              </a:pPr>
              <a:t>9/13/2018</a:t>
            </a:fld>
            <a:endParaRPr lang="en-US"/>
          </a:p>
        </p:txBody>
      </p:sp>
      <p:sp>
        <p:nvSpPr>
          <p:cNvPr id="13316" name="Rectangle 4"/>
          <p:cNvSpPr>
            <a:spLocks noGrp="1" noRot="1" noChangeAspect="1" noChangeArrowheads="1" noTextEdit="1"/>
          </p:cNvSpPr>
          <p:nvPr>
            <p:ph type="sldImg" idx="2"/>
          </p:nvPr>
        </p:nvSpPr>
        <p:spPr bwMode="auto">
          <a:xfrm>
            <a:off x="1196975" y="701675"/>
            <a:ext cx="4683125" cy="3511550"/>
          </a:xfrm>
          <a:prstGeom prst="rect">
            <a:avLst/>
          </a:prstGeom>
          <a:noFill/>
          <a:ln w="9525">
            <a:solidFill>
              <a:srgbClr val="000000"/>
            </a:solidFill>
            <a:miter lim="800000"/>
            <a:headEnd/>
            <a:tailEnd/>
          </a:ln>
        </p:spPr>
      </p:sp>
      <p:sp>
        <p:nvSpPr>
          <p:cNvPr id="17413" name="Rectangle 5"/>
          <p:cNvSpPr>
            <a:spLocks noGrp="1" noChangeArrowheads="1"/>
          </p:cNvSpPr>
          <p:nvPr>
            <p:ph type="body" sz="quarter" idx="3"/>
          </p:nvPr>
        </p:nvSpPr>
        <p:spPr bwMode="auto">
          <a:xfrm>
            <a:off x="708349" y="4448104"/>
            <a:ext cx="5660378" cy="4213066"/>
          </a:xfrm>
          <a:prstGeom prst="rect">
            <a:avLst/>
          </a:prstGeom>
          <a:noFill/>
          <a:ln w="9525">
            <a:noFill/>
            <a:miter lim="800000"/>
            <a:headEnd/>
            <a:tailEnd/>
          </a:ln>
          <a:effectLst/>
        </p:spPr>
        <p:txBody>
          <a:bodyPr vert="horz" wrap="square" lIns="94241" tIns="47120" rIns="94241" bIns="471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17414" name="Rectangle 6"/>
          <p:cNvSpPr>
            <a:spLocks noGrp="1" noChangeArrowheads="1"/>
          </p:cNvSpPr>
          <p:nvPr>
            <p:ph type="ftr" sz="quarter" idx="4"/>
          </p:nvPr>
        </p:nvSpPr>
        <p:spPr bwMode="auto">
          <a:xfrm>
            <a:off x="3" y="8893005"/>
            <a:ext cx="3067373" cy="468474"/>
          </a:xfrm>
          <a:prstGeom prst="rect">
            <a:avLst/>
          </a:prstGeom>
          <a:noFill/>
          <a:ln w="9525">
            <a:noFill/>
            <a:miter lim="800000"/>
            <a:headEnd/>
            <a:tailEnd/>
          </a:ln>
          <a:effectLst/>
        </p:spPr>
        <p:txBody>
          <a:bodyPr vert="horz" wrap="square" lIns="94241" tIns="47120" rIns="94241" bIns="47120" numCol="1" anchor="b" anchorCtr="0" compatLnSpc="1">
            <a:prstTxWarp prst="textNoShape">
              <a:avLst/>
            </a:prstTxWarp>
          </a:bodyPr>
          <a:lstStyle>
            <a:lvl1pPr algn="l" defTabSz="942505">
              <a:defRPr sz="1200" b="0">
                <a:solidFill>
                  <a:schemeClr val="tx1"/>
                </a:solidFill>
                <a:latin typeface="Arial" charset="0"/>
              </a:defRPr>
            </a:lvl1pPr>
          </a:lstStyle>
          <a:p>
            <a:pPr>
              <a:defRPr/>
            </a:pPr>
            <a:endParaRPr lang="en-US"/>
          </a:p>
        </p:txBody>
      </p:sp>
      <p:sp>
        <p:nvSpPr>
          <p:cNvPr id="17415" name="Rectangle 7"/>
          <p:cNvSpPr>
            <a:spLocks noGrp="1" noChangeArrowheads="1"/>
          </p:cNvSpPr>
          <p:nvPr>
            <p:ph type="sldNum" sz="quarter" idx="5"/>
          </p:nvPr>
        </p:nvSpPr>
        <p:spPr bwMode="auto">
          <a:xfrm>
            <a:off x="4008102" y="8893005"/>
            <a:ext cx="3067373" cy="468474"/>
          </a:xfrm>
          <a:prstGeom prst="rect">
            <a:avLst/>
          </a:prstGeom>
          <a:noFill/>
          <a:ln w="9525">
            <a:noFill/>
            <a:miter lim="800000"/>
            <a:headEnd/>
            <a:tailEnd/>
          </a:ln>
          <a:effectLst/>
        </p:spPr>
        <p:txBody>
          <a:bodyPr vert="horz" wrap="square" lIns="94241" tIns="47120" rIns="94241" bIns="47120" numCol="1" anchor="b" anchorCtr="0" compatLnSpc="1">
            <a:prstTxWarp prst="textNoShape">
              <a:avLst/>
            </a:prstTxWarp>
          </a:bodyPr>
          <a:lstStyle>
            <a:lvl1pPr algn="r" defTabSz="942505">
              <a:defRPr sz="1200" b="0">
                <a:solidFill>
                  <a:schemeClr val="tx1"/>
                </a:solidFill>
                <a:latin typeface="Arial" charset="0"/>
              </a:defRPr>
            </a:lvl1pPr>
          </a:lstStyle>
          <a:p>
            <a:pPr>
              <a:defRPr/>
            </a:pPr>
            <a:fld id="{35938036-2645-4E3B-A805-E3104AC96A41}" type="slidenum">
              <a:rPr lang="en-US"/>
              <a:pPr>
                <a:defRPr/>
              </a:pPr>
              <a:t>‹#›</a:t>
            </a:fld>
            <a:endParaRPr lang="en-US"/>
          </a:p>
        </p:txBody>
      </p:sp>
    </p:spTree>
    <p:extLst>
      <p:ext uri="{BB962C8B-B14F-4D97-AF65-F5344CB8AC3E}">
        <p14:creationId xmlns:p14="http://schemas.microsoft.com/office/powerpoint/2010/main" val="143781181"/>
      </p:ext>
    </p:extLst>
  </p:cSld>
  <p:clrMap bg1="lt1" tx1="dk1" bg2="lt2" tx2="dk2" accent1="accent1" accent2="accent2" accent3="accent3" accent4="accent4" accent5="accent5" accent6="accent6" hlink="hlink" folHlink="folHlink"/>
  <p:hf hdr="0" ftr="0"/>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17" name="Picture 1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166" y="0"/>
            <a:ext cx="9137667" cy="6858000"/>
          </a:xfrm>
          <a:prstGeom prst="rect">
            <a:avLst/>
          </a:prstGeom>
        </p:spPr>
      </p:pic>
      <p:sp>
        <p:nvSpPr>
          <p:cNvPr id="18" name="Rectangle 17"/>
          <p:cNvSpPr/>
          <p:nvPr userDrawn="1"/>
        </p:nvSpPr>
        <p:spPr>
          <a:xfrm>
            <a:off x="9001124" y="4846320"/>
            <a:ext cx="142876" cy="201168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userDrawn="1"/>
        </p:nvSpPr>
        <p:spPr>
          <a:xfrm>
            <a:off x="9001124" y="0"/>
            <a:ext cx="142876" cy="4846320"/>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9"/>
          <p:cNvGrpSpPr>
            <a:grpSpLocks noChangeAspect="1"/>
          </p:cNvGrpSpPr>
          <p:nvPr/>
        </p:nvGrpSpPr>
        <p:grpSpPr bwMode="hidden">
          <a:xfrm>
            <a:off x="211665" y="5353963"/>
            <a:ext cx="8723376" cy="1331580"/>
            <a:chOff x="-3905250" y="4294188"/>
            <a:chExt cx="13011150" cy="1892300"/>
          </a:xfrm>
        </p:grpSpPr>
        <p:sp>
          <p:nvSpPr>
            <p:cNvPr id="11"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5"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ctrTitle"/>
          </p:nvPr>
        </p:nvSpPr>
        <p:spPr>
          <a:xfrm>
            <a:off x="685800" y="1600200"/>
            <a:ext cx="7772400" cy="1780108"/>
          </a:xfrm>
        </p:spPr>
        <p:txBody>
          <a:bodyPr anchor="b">
            <a:normAutofit/>
          </a:bodyPr>
          <a:lstStyle>
            <a:lvl1pPr>
              <a:defRPr sz="4400" b="1" cap="none" spc="0">
                <a:ln w="28575">
                  <a:solidFill>
                    <a:srgbClr val="000000"/>
                  </a:solidFill>
                  <a:prstDash val="solid"/>
                </a:ln>
                <a:solidFill>
                  <a:schemeClr val="bg2">
                    <a:tint val="85000"/>
                    <a:satMod val="155000"/>
                  </a:schemeClr>
                </a:solidFill>
                <a:effectLst>
                  <a:outerShdw blurRad="41275" dist="20320" dir="1800000" algn="tl" rotWithShape="0">
                    <a:srgbClr val="000000">
                      <a:alpha val="40000"/>
                    </a:srgbClr>
                  </a:outerShdw>
                </a:effectLst>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3556001"/>
            <a:ext cx="6400800" cy="1473200"/>
          </a:xfrm>
          <a:prstGeom prst="rect">
            <a:avLst/>
          </a:prstGeom>
        </p:spPr>
        <p:txBody>
          <a:bodyPr>
            <a:normAutofit/>
          </a:bodyPr>
          <a:lstStyle>
            <a:lvl1pPr marL="0" indent="0" algn="ctr">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pPr>
              <a:defRPr/>
            </a:pPr>
            <a:fld id="{8FB007C3-48A3-4E3E-90A2-2183E6DDF63D}" type="datetime1">
              <a:rPr lang="en-US" smtClean="0"/>
              <a:pPr>
                <a:defRPr/>
              </a:pPr>
              <a:t>9/13/2018</a:t>
            </a:fld>
            <a:endParaRPr lang="en-US" dirty="0"/>
          </a:p>
        </p:txBody>
      </p:sp>
      <p:sp>
        <p:nvSpPr>
          <p:cNvPr id="5" name="Footer Placeholder 4"/>
          <p:cNvSpPr>
            <a:spLocks noGrp="1"/>
          </p:cNvSpPr>
          <p:nvPr>
            <p:ph type="ftr" sz="quarter" idx="11"/>
          </p:nvPr>
        </p:nvSpPr>
        <p:spPr>
          <a:xfrm>
            <a:off x="125058" y="6455904"/>
            <a:ext cx="3786691" cy="365125"/>
          </a:xfrm>
          <a:prstGeom prst="rect">
            <a:avLst/>
          </a:prstGeom>
        </p:spPr>
        <p:txBody>
          <a:bodyPr/>
          <a:lstStyle/>
          <a:p>
            <a:pPr>
              <a:defRPr/>
            </a:pPr>
            <a:endParaRPr lang="en-US" dirty="0"/>
          </a:p>
        </p:txBody>
      </p:sp>
      <p:sp>
        <p:nvSpPr>
          <p:cNvPr id="6" name="Slide Number Placeholder 5"/>
          <p:cNvSpPr>
            <a:spLocks noGrp="1"/>
          </p:cNvSpPr>
          <p:nvPr>
            <p:ph type="sldNum" sz="quarter" idx="12"/>
          </p:nvPr>
        </p:nvSpPr>
        <p:spPr/>
        <p:txBody>
          <a:bodyPr/>
          <a:lstStyle/>
          <a:p>
            <a:pPr>
              <a:defRPr/>
            </a:pPr>
            <a:fld id="{192568FA-C72E-4A37-837D-874184CEDD5C}" type="slidenum">
              <a:rPr lang="en-US" smtClean="0"/>
              <a:pPr>
                <a:defRPr/>
              </a:pPr>
              <a:t>‹#›</a:t>
            </a:fld>
            <a:endParaRPr lang="en-US" dirty="0"/>
          </a:p>
        </p:txBody>
      </p:sp>
    </p:spTree>
  </p:cSld>
  <p:clrMapOvr>
    <a:masterClrMapping/>
  </p:clrMapOvr>
  <p:transition>
    <p:fade/>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rot="16200000">
            <a:off x="2666999" y="-152401"/>
            <a:ext cx="3810001" cy="8839202"/>
          </a:xfrm>
          <a:prstGeom prst="rect">
            <a:avLst/>
          </a:prstGeom>
        </p:spPr>
        <p:txBody>
          <a:bodyPr vert="eaVert" anchor="ctr"/>
          <a:lstStyle>
            <a:lvl1pPr algn="l">
              <a:defRPr/>
            </a:lvl1pPr>
            <a:lvl2pPr algn="l">
              <a:defRPr/>
            </a:lvl2pPr>
            <a:lvl3pPr algn="l">
              <a:defRPr/>
            </a:lvl3pPr>
            <a:lvl4pPr algn="l">
              <a:defRPr/>
            </a:lvl4pPr>
            <a:lvl5pPr algn="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fld id="{5BBED8BC-FF41-4A20-B223-B6FEB89A6FB8}" type="datetime1">
              <a:rPr lang="en-US" smtClean="0"/>
              <a:pPr>
                <a:defRPr/>
              </a:pPr>
              <a:t>9/13/2018</a:t>
            </a:fld>
            <a:endParaRPr lang="en-US"/>
          </a:p>
        </p:txBody>
      </p:sp>
      <p:sp>
        <p:nvSpPr>
          <p:cNvPr id="5" name="Footer Placeholder 4"/>
          <p:cNvSpPr>
            <a:spLocks noGrp="1"/>
          </p:cNvSpPr>
          <p:nvPr>
            <p:ph type="ftr" sz="quarter" idx="11"/>
          </p:nvPr>
        </p:nvSpPr>
        <p:spPr>
          <a:xfrm>
            <a:off x="125058" y="6455904"/>
            <a:ext cx="3786691" cy="365125"/>
          </a:xfrm>
          <a:prstGeom prst="rect">
            <a:avLst/>
          </a:prstGeom>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25DAF501-5F4E-42D7-A774-7D8B5C861856}" type="slidenum">
              <a:rPr lang="en-US" smtClean="0"/>
              <a:pPr>
                <a:defRPr/>
              </a:pPr>
              <a:t>‹#›</a:t>
            </a:fld>
            <a:endParaRPr lang="en-US"/>
          </a:p>
        </p:txBody>
      </p:sp>
    </p:spTree>
  </p:cSld>
  <p:clrMapOvr>
    <a:masterClrMapping/>
  </p:clrMapOvr>
  <p:transition>
    <p:fade/>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1" name="Rounded Rectangle 20"/>
          <p:cNvSpPr/>
          <p:nvPr/>
        </p:nvSpPr>
        <p:spPr bwMode="hidden">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p:txBody>
          <a:bodyPr/>
          <a:lstStyle/>
          <a:p>
            <a:pPr>
              <a:defRPr/>
            </a:pPr>
            <a:r>
              <a:rPr lang="en-US" dirty="0" smtClean="0"/>
              <a:t>12/10/2014</a:t>
            </a:r>
            <a:endParaRPr lang="en-US" dirty="0"/>
          </a:p>
        </p:txBody>
      </p:sp>
      <p:sp>
        <p:nvSpPr>
          <p:cNvPr id="5" name="Footer Placeholder 4"/>
          <p:cNvSpPr>
            <a:spLocks noGrp="1"/>
          </p:cNvSpPr>
          <p:nvPr>
            <p:ph type="ftr" sz="quarter" idx="11"/>
          </p:nvPr>
        </p:nvSpPr>
        <p:spPr>
          <a:xfrm>
            <a:off x="125058" y="6455904"/>
            <a:ext cx="3786691" cy="365125"/>
          </a:xfrm>
          <a:prstGeom prst="rect">
            <a:avLst/>
          </a:prstGeom>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1192713A-7856-49A7-BD2C-B6D12C528EB5}" type="slidenum">
              <a:rPr lang="en-US" smtClean="0"/>
              <a:pPr>
                <a:defRPr/>
              </a:pPr>
              <a:t>‹#›</a:t>
            </a:fld>
            <a:endParaRPr lang="en-US" dirty="0"/>
          </a:p>
        </p:txBody>
      </p:sp>
      <p:grpSp>
        <p:nvGrpSpPr>
          <p:cNvPr id="15" name="Group 14"/>
          <p:cNvGrpSpPr>
            <a:grpSpLocks noChangeAspect="1"/>
          </p:cNvGrpSpPr>
          <p:nvPr/>
        </p:nvGrpSpPr>
        <p:grpSpPr bwMode="hidden">
          <a:xfrm>
            <a:off x="211665" y="714191"/>
            <a:ext cx="8723376" cy="1331580"/>
            <a:chOff x="-3905250" y="4294188"/>
            <a:chExt cx="13011150" cy="1892300"/>
          </a:xfrm>
        </p:grpSpPr>
        <p:sp>
          <p:nvSpPr>
            <p:cNvPr id="16"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0" name="Freeform 19"/>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Vertical Title 1"/>
          <p:cNvSpPr>
            <a:spLocks noGrp="1"/>
          </p:cNvSpPr>
          <p:nvPr>
            <p:ph type="title" orient="vert"/>
          </p:nvPr>
        </p:nvSpPr>
        <p:spPr>
          <a:xfrm rot="16200000">
            <a:off x="3547874" y="-2967991"/>
            <a:ext cx="2057400" cy="8695944"/>
          </a:xfrm>
        </p:spPr>
        <p:txBody>
          <a:bodyPr vert="eaVert" anchor="ctr"/>
          <a:lstStyle>
            <a:lvl1pPr algn="l">
              <a:defRPr>
                <a:solidFill>
                  <a:schemeClr val="tx2"/>
                </a:solidFill>
                <a:latin typeface="Arial Black" pitchFamily="34" charset="0"/>
              </a:defRPr>
            </a:lvl1pPr>
          </a:lstStyle>
          <a:p>
            <a:r>
              <a:rPr lang="en-US" dirty="0" smtClean="0"/>
              <a:t>Click to edit Master title style</a:t>
            </a:r>
            <a:endParaRPr lang="en-US" dirty="0"/>
          </a:p>
        </p:txBody>
      </p:sp>
      <p:sp>
        <p:nvSpPr>
          <p:cNvPr id="3" name="Vertical Text Placeholder 2"/>
          <p:cNvSpPr>
            <a:spLocks noGrp="1"/>
          </p:cNvSpPr>
          <p:nvPr>
            <p:ph type="body" orient="vert" idx="1"/>
          </p:nvPr>
        </p:nvSpPr>
        <p:spPr>
          <a:xfrm rot="16200000">
            <a:off x="2671572" y="-4572"/>
            <a:ext cx="3810001" cy="8695942"/>
          </a:xfrm>
          <a:prstGeom prst="rect">
            <a:avLst/>
          </a:prstGeom>
        </p:spPr>
        <p:txBody>
          <a:bodyPr vert="eaVert"/>
          <a:lstStyle>
            <a:lvl1pPr>
              <a:buClr>
                <a:schemeClr val="accent1"/>
              </a:buClr>
              <a:defRPr b="1">
                <a:latin typeface="Meiryo UI" pitchFamily="34" charset="-128"/>
                <a:ea typeface="Meiryo UI" pitchFamily="34" charset="-128"/>
                <a:cs typeface="Meiryo UI" pitchFamily="34" charset="-128"/>
              </a:defRPr>
            </a:lvl1pPr>
            <a:lvl2pPr>
              <a:buClr>
                <a:schemeClr val="accent1"/>
              </a:buClr>
              <a:defRPr b="1">
                <a:latin typeface="Meiryo UI" pitchFamily="34" charset="-128"/>
                <a:ea typeface="Meiryo UI" pitchFamily="34" charset="-128"/>
                <a:cs typeface="Meiryo UI" pitchFamily="34" charset="-128"/>
              </a:defRPr>
            </a:lvl2pPr>
            <a:lvl3pPr>
              <a:buClr>
                <a:schemeClr val="accent1"/>
              </a:buClr>
              <a:defRPr b="1">
                <a:latin typeface="Meiryo UI" pitchFamily="34" charset="-128"/>
                <a:ea typeface="Meiryo UI" pitchFamily="34" charset="-128"/>
                <a:cs typeface="Meiryo UI" pitchFamily="34" charset="-128"/>
              </a:defRPr>
            </a:lvl3pPr>
            <a:lvl4pPr>
              <a:buClr>
                <a:schemeClr val="accent1"/>
              </a:buClr>
              <a:defRPr b="1">
                <a:latin typeface="Meiryo UI" pitchFamily="34" charset="-128"/>
                <a:ea typeface="Meiryo UI" pitchFamily="34" charset="-128"/>
                <a:cs typeface="Meiryo UI" pitchFamily="34" charset="-128"/>
              </a:defRPr>
            </a:lvl4pPr>
            <a:lvl5pPr>
              <a:buClr>
                <a:schemeClr val="accent1"/>
              </a:buClr>
              <a:defRPr b="1">
                <a:latin typeface="Meiryo UI" pitchFamily="34" charset="-128"/>
                <a:ea typeface="Meiryo UI" pitchFamily="34" charset="-128"/>
                <a:cs typeface="Meiryo UI" pitchFamily="34" charset="-128"/>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ransition>
    <p:fade/>
  </p:transition>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7E80E09C-5B3A-4B81-A7F9-D2318455DBC4}" type="datetime1">
              <a:rPr lang="en-US" smtClean="0"/>
              <a:t>9/13/2018</a:t>
            </a:fld>
            <a:endParaRPr lang="en-US"/>
          </a:p>
        </p:txBody>
      </p:sp>
      <p:sp>
        <p:nvSpPr>
          <p:cNvPr id="3" name="Footer Placeholder 2"/>
          <p:cNvSpPr>
            <a:spLocks noGrp="1"/>
          </p:cNvSpPr>
          <p:nvPr>
            <p:ph type="ftr" sz="quarter" idx="11"/>
          </p:nvPr>
        </p:nvSpPr>
        <p:spPr>
          <a:xfrm>
            <a:off x="125058" y="6455904"/>
            <a:ext cx="3786691" cy="365125"/>
          </a:xfrm>
          <a:prstGeom prst="rect">
            <a:avLst/>
          </a:prstGeom>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2B26D4EB-5A05-464A-B684-667386D04E28}" type="slidenum">
              <a:rPr lang="en-US" smtClean="0"/>
              <a:pPr>
                <a:defRPr/>
              </a:pPr>
              <a:t>‹#›</a:t>
            </a:fld>
            <a:endParaRPr lang="en-US"/>
          </a:p>
        </p:txBody>
      </p:sp>
      <p:sp>
        <p:nvSpPr>
          <p:cNvPr id="5" name="Straight Connector 4"/>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6" name="Isosceles Triangle 5"/>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7" name="Rectangle 6"/>
          <p:cNvSpPr/>
          <p:nvPr userDrawn="1"/>
        </p:nvSpPr>
        <p:spPr>
          <a:xfrm>
            <a:off x="8686800" y="0"/>
            <a:ext cx="457200" cy="6858000"/>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userDrawn="1"/>
        </p:nvSpPr>
        <p:spPr>
          <a:xfrm>
            <a:off x="8324088" y="0"/>
            <a:ext cx="457200" cy="6858000"/>
          </a:xfrm>
          <a:prstGeom prst="rect">
            <a:avLst/>
          </a:prstGeom>
          <a:gradFill flip="none" rotWithShape="1">
            <a:gsLst>
              <a:gs pos="0">
                <a:schemeClr val="accent1">
                  <a:tint val="66000"/>
                  <a:satMod val="160000"/>
                  <a:alpha val="63000"/>
                </a:schemeClr>
              </a:gs>
              <a:gs pos="50000">
                <a:schemeClr val="accent1">
                  <a:tint val="44500"/>
                  <a:satMod val="160000"/>
                </a:schemeClr>
              </a:gs>
              <a:gs pos="100000">
                <a:schemeClr val="accent1">
                  <a:tint val="23500"/>
                  <a:satMod val="16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userDrawn="1"/>
        </p:nvSpPr>
        <p:spPr>
          <a:xfrm>
            <a:off x="7866888" y="0"/>
            <a:ext cx="457200" cy="6858000"/>
          </a:xfrm>
          <a:prstGeom prst="rect">
            <a:avLst/>
          </a:prstGeom>
          <a:gradFill flip="none" rotWithShape="1">
            <a:gsLst>
              <a:gs pos="0">
                <a:schemeClr val="accent1">
                  <a:tint val="66000"/>
                  <a:satMod val="160000"/>
                  <a:alpha val="36000"/>
                </a:schemeClr>
              </a:gs>
              <a:gs pos="50000">
                <a:schemeClr val="accent1">
                  <a:tint val="44500"/>
                  <a:satMod val="160000"/>
                </a:schemeClr>
              </a:gs>
              <a:gs pos="100000">
                <a:schemeClr val="accent1">
                  <a:tint val="23500"/>
                  <a:satMod val="16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p:cNvSpPr>
            <a:spLocks noGrp="1"/>
          </p:cNvSpPr>
          <p:nvPr>
            <p:ph type="title"/>
          </p:nvPr>
        </p:nvSpPr>
        <p:spPr>
          <a:xfrm>
            <a:off x="551688" y="0"/>
            <a:ext cx="8229600" cy="838200"/>
          </a:xfrm>
        </p:spPr>
        <p:txBody>
          <a:bodyPr>
            <a:noAutofit/>
          </a:bodyPr>
          <a:lstStyle>
            <a:lvl1pPr>
              <a:defRPr sz="3600" b="1">
                <a:solidFill>
                  <a:schemeClr val="tx1"/>
                </a:solidFill>
                <a:latin typeface="Arial Black" pitchFamily="34" charset="0"/>
              </a:defRPr>
            </a:lvl1pPr>
          </a:lstStyle>
          <a:p>
            <a:r>
              <a:rPr kumimoji="0" lang="en-US" dirty="0" smtClean="0"/>
              <a:t>Click to edit Master title style</a:t>
            </a:r>
            <a:endParaRPr kumimoji="0" lang="en-US" dirty="0"/>
          </a:p>
        </p:txBody>
      </p:sp>
      <p:sp>
        <p:nvSpPr>
          <p:cNvPr id="12" name="Text Placeholder 11"/>
          <p:cNvSpPr>
            <a:spLocks noGrp="1"/>
          </p:cNvSpPr>
          <p:nvPr>
            <p:ph type="body" sz="quarter" idx="13"/>
          </p:nvPr>
        </p:nvSpPr>
        <p:spPr>
          <a:xfrm>
            <a:off x="574675" y="1066800"/>
            <a:ext cx="8207375" cy="4953000"/>
          </a:xfrm>
          <a:prstGeom prst="rect">
            <a:avLst/>
          </a:prstGeom>
        </p:spPr>
        <p:txBody>
          <a:bodyPr/>
          <a:lstStyle>
            <a:lvl1pPr>
              <a:defRPr b="1">
                <a:latin typeface="Meiryo UI" pitchFamily="34" charset="-128"/>
                <a:ea typeface="Meiryo UI" pitchFamily="34" charset="-128"/>
                <a:cs typeface="Meiryo UI" pitchFamily="34" charset="-128"/>
              </a:defRPr>
            </a:lvl1pPr>
            <a:lvl2pPr>
              <a:defRPr b="1">
                <a:latin typeface="Meiryo UI" pitchFamily="34" charset="-128"/>
                <a:ea typeface="Meiryo UI" pitchFamily="34" charset="-128"/>
                <a:cs typeface="Meiryo UI" pitchFamily="34" charset="-128"/>
              </a:defRPr>
            </a:lvl2pPr>
            <a:lvl3pPr>
              <a:defRPr b="1">
                <a:latin typeface="Meiryo UI" pitchFamily="34" charset="-128"/>
                <a:ea typeface="Meiryo UI" pitchFamily="34" charset="-128"/>
                <a:cs typeface="Meiryo UI" pitchFamily="34" charset="-128"/>
              </a:defRPr>
            </a:lvl3pPr>
            <a:lvl4pPr>
              <a:defRPr b="1">
                <a:latin typeface="Meiryo UI" pitchFamily="34" charset="-128"/>
                <a:ea typeface="Meiryo UI" pitchFamily="34" charset="-128"/>
                <a:cs typeface="Meiryo UI" pitchFamily="34" charset="-128"/>
              </a:defRPr>
            </a:lvl4pPr>
            <a:lvl5pPr>
              <a:defRPr b="1">
                <a:latin typeface="Meiryo UI" pitchFamily="34" charset="-128"/>
                <a:ea typeface="Meiryo UI" pitchFamily="34" charset="-128"/>
                <a:cs typeface="Meiryo UI" pitchFamily="34" charset="-128"/>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988772366"/>
      </p:ext>
    </p:extLst>
  </p:cSld>
  <p:clrMapOvr>
    <a:masterClrMapping/>
  </p:clrMapOvr>
  <p:transition>
    <p:fade/>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0" y="2133600"/>
            <a:ext cx="7408333" cy="3450696"/>
          </a:xfrm>
          <a:prstGeom prst="rect">
            <a:avLst/>
          </a:prstGeo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12"/>
          </p:nvPr>
        </p:nvSpPr>
        <p:spPr/>
        <p:txBody>
          <a:bodyPr/>
          <a:lstStyle/>
          <a:p>
            <a:pPr>
              <a:defRPr/>
            </a:pPr>
            <a:fld id="{E9BE4344-F05B-4978-8C37-ED610F48B2FA}" type="slidenum">
              <a:rPr lang="en-US" smtClean="0"/>
              <a:pPr>
                <a:defRPr/>
              </a:pPr>
              <a:t>‹#›</a:t>
            </a:fld>
            <a:endParaRPr lang="en-US"/>
          </a:p>
        </p:txBody>
      </p:sp>
      <p:sp>
        <p:nvSpPr>
          <p:cNvPr id="7" name="Title 6"/>
          <p:cNvSpPr>
            <a:spLocks noGrp="1"/>
          </p:cNvSpPr>
          <p:nvPr>
            <p:ph type="title"/>
          </p:nvPr>
        </p:nvSpPr>
        <p:spPr/>
        <p:txBody>
          <a:bodyPr/>
          <a:lstStyle>
            <a:lvl1pPr>
              <a:defRPr b="1" cap="none" spc="0">
                <a:ln w="19050">
                  <a:solidFill>
                    <a:srgbClr val="000000"/>
                  </a:solidFill>
                  <a:prstDash val="solid"/>
                </a:ln>
                <a:solidFill>
                  <a:schemeClr val="bg2">
                    <a:tint val="85000"/>
                    <a:satMod val="155000"/>
                  </a:schemeClr>
                </a:solidFill>
                <a:effectLst>
                  <a:outerShdw blurRad="41275" dist="20320" dir="1800000" algn="tl" rotWithShape="0">
                    <a:srgbClr val="000000">
                      <a:alpha val="40000"/>
                    </a:srgbClr>
                  </a:outerShdw>
                </a:effectLst>
              </a:defRPr>
            </a:lvl1pPr>
          </a:lstStyle>
          <a:p>
            <a:r>
              <a:rPr lang="en-US" dirty="0" smtClean="0"/>
              <a:t>Click to edit Master title style</a:t>
            </a:r>
            <a:endParaRPr lang="en-US" dirty="0"/>
          </a:p>
        </p:txBody>
      </p:sp>
    </p:spTree>
  </p:cSld>
  <p:clrMapOvr>
    <a:masterClrMapping/>
  </p:clrMapOvr>
  <p:transition>
    <p:fade/>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pic>
        <p:nvPicPr>
          <p:cNvPr id="15" name="Picture 1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166" y="0"/>
            <a:ext cx="9137667" cy="6858000"/>
          </a:xfrm>
          <a:prstGeom prst="rect">
            <a:avLst/>
          </a:prstGeom>
        </p:spPr>
      </p:pic>
      <p:sp>
        <p:nvSpPr>
          <p:cNvPr id="16" name="Rectangle 15"/>
          <p:cNvSpPr/>
          <p:nvPr userDrawn="1"/>
        </p:nvSpPr>
        <p:spPr>
          <a:xfrm>
            <a:off x="9001124" y="4846320"/>
            <a:ext cx="142876" cy="201168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userDrawn="1"/>
        </p:nvSpPr>
        <p:spPr>
          <a:xfrm>
            <a:off x="9001124" y="0"/>
            <a:ext cx="142876" cy="4846320"/>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14"/>
          <p:cNvSpPr>
            <a:spLocks/>
          </p:cNvSpPr>
          <p:nvPr/>
        </p:nvSpPr>
        <p:spPr bwMode="hidden">
          <a:xfrm>
            <a:off x="6047438" y="4203592"/>
            <a:ext cx="2876429" cy="714026"/>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18"/>
          <p:cNvSpPr>
            <a:spLocks/>
          </p:cNvSpPr>
          <p:nvPr/>
        </p:nvSpPr>
        <p:spPr bwMode="hidden">
          <a:xfrm>
            <a:off x="2619320" y="4075290"/>
            <a:ext cx="5544515" cy="850138"/>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22"/>
          <p:cNvSpPr>
            <a:spLocks/>
          </p:cNvSpPr>
          <p:nvPr/>
        </p:nvSpPr>
        <p:spPr bwMode="hidden">
          <a:xfrm>
            <a:off x="2828728" y="4087562"/>
            <a:ext cx="5467980" cy="774272"/>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26"/>
          <p:cNvSpPr>
            <a:spLocks/>
          </p:cNvSpPr>
          <p:nvPr/>
        </p:nvSpPr>
        <p:spPr bwMode="hidden">
          <a:xfrm>
            <a:off x="5609489" y="4074174"/>
            <a:ext cx="3308000" cy="651549"/>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3" name="Freeform 10"/>
          <p:cNvSpPr>
            <a:spLocks/>
          </p:cNvSpPr>
          <p:nvPr/>
        </p:nvSpPr>
        <p:spPr bwMode="hidden">
          <a:xfrm>
            <a:off x="211665" y="4058555"/>
            <a:ext cx="8723376" cy="1329874"/>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 name="Title 1"/>
          <p:cNvSpPr>
            <a:spLocks noGrp="1"/>
          </p:cNvSpPr>
          <p:nvPr>
            <p:ph type="title"/>
          </p:nvPr>
        </p:nvSpPr>
        <p:spPr>
          <a:xfrm>
            <a:off x="690032" y="2463560"/>
            <a:ext cx="7772400" cy="1524000"/>
          </a:xfrm>
        </p:spPr>
        <p:txBody>
          <a:bodyPr anchor="t">
            <a:normAutofit/>
          </a:bodyPr>
          <a:lstStyle>
            <a:lvl1pPr algn="ctr">
              <a:defRPr sz="4400" b="1" cap="none" spc="0">
                <a:ln w="28575">
                  <a:solidFill>
                    <a:srgbClr val="000000"/>
                  </a:solidFill>
                  <a:prstDash val="solid"/>
                </a:ln>
                <a:solidFill>
                  <a:schemeClr val="bg2">
                    <a:tint val="85000"/>
                    <a:satMod val="155000"/>
                  </a:schemeClr>
                </a:solidFill>
                <a:effectLst>
                  <a:outerShdw blurRad="41275" dist="20320" dir="1800000" algn="tl" rotWithShape="0">
                    <a:srgbClr val="000000">
                      <a:alpha val="40000"/>
                    </a:srgbClr>
                  </a:outerShdw>
                </a:effectLst>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1367365" y="1437448"/>
            <a:ext cx="6417734" cy="939801"/>
          </a:xfrm>
          <a:prstGeom prst="rect">
            <a:avLst/>
          </a:prstGeom>
        </p:spPr>
        <p:txBody>
          <a:bodyPr anchor="b">
            <a:normAutofit/>
          </a:bodyPr>
          <a:lstStyle>
            <a:lvl1pPr marL="0" indent="0" algn="ctr">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6" name="Slide Number Placeholder 5"/>
          <p:cNvSpPr>
            <a:spLocks noGrp="1"/>
          </p:cNvSpPr>
          <p:nvPr>
            <p:ph type="sldNum" sz="quarter" idx="12"/>
          </p:nvPr>
        </p:nvSpPr>
        <p:spPr/>
        <p:txBody>
          <a:bodyPr/>
          <a:lstStyle/>
          <a:p>
            <a:pPr>
              <a:defRPr/>
            </a:pPr>
            <a:fld id="{D1E0512B-8C85-494D-A77B-DB5DEB98913B}" type="slidenum">
              <a:rPr lang="en-US" smtClean="0"/>
              <a:pPr>
                <a:defRPr/>
              </a:pPr>
              <a:t>‹#›</a:t>
            </a:fld>
            <a:endParaRPr lang="en-US"/>
          </a:p>
        </p:txBody>
      </p:sp>
    </p:spTree>
  </p:cSld>
  <p:clrMapOvr>
    <a:masterClrMapping/>
  </p:clrMapOvr>
  <p:transition>
    <p:fade/>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cap="none" spc="0">
                <a:ln w="19050">
                  <a:solidFill>
                    <a:srgbClr val="000000"/>
                  </a:solidFill>
                  <a:prstDash val="solid"/>
                </a:ln>
                <a:solidFill>
                  <a:schemeClr val="bg2">
                    <a:tint val="85000"/>
                    <a:satMod val="155000"/>
                  </a:schemeClr>
                </a:solidFill>
                <a:effectLst>
                  <a:outerShdw blurRad="41275" dist="20320" dir="1800000" algn="tl" rotWithShape="0">
                    <a:srgbClr val="000000">
                      <a:alpha val="40000"/>
                    </a:srgbClr>
                  </a:outerShdw>
                </a:effectLst>
              </a:defRPr>
            </a:lvl1pPr>
          </a:lstStyle>
          <a:p>
            <a:r>
              <a:rPr lang="en-US" dirty="0" smtClean="0"/>
              <a:t>Click to edit Master title style</a:t>
            </a:r>
            <a:endParaRPr lang="en-US" dirty="0"/>
          </a:p>
        </p:txBody>
      </p:sp>
      <p:sp>
        <p:nvSpPr>
          <p:cNvPr id="5" name="Date Placeholder 4"/>
          <p:cNvSpPr>
            <a:spLocks noGrp="1"/>
          </p:cNvSpPr>
          <p:nvPr>
            <p:ph type="dt" sz="half" idx="10"/>
          </p:nvPr>
        </p:nvSpPr>
        <p:spPr/>
        <p:txBody>
          <a:bodyPr/>
          <a:lstStyle/>
          <a:p>
            <a:pPr>
              <a:defRPr/>
            </a:pPr>
            <a:fld id="{989CB77A-7CEA-422B-8167-84EC66E0F1BF}" type="datetime1">
              <a:rPr lang="en-US" smtClean="0"/>
              <a:pPr>
                <a:defRPr/>
              </a:pPr>
              <a:t>9/13/2018</a:t>
            </a:fld>
            <a:endParaRPr lang="en-US"/>
          </a:p>
        </p:txBody>
      </p:sp>
      <p:sp>
        <p:nvSpPr>
          <p:cNvPr id="6" name="Footer Placeholder 5"/>
          <p:cNvSpPr>
            <a:spLocks noGrp="1"/>
          </p:cNvSpPr>
          <p:nvPr>
            <p:ph type="ftr" sz="quarter" idx="11"/>
          </p:nvPr>
        </p:nvSpPr>
        <p:spPr>
          <a:xfrm>
            <a:off x="125058" y="6455904"/>
            <a:ext cx="3786691" cy="365125"/>
          </a:xfrm>
          <a:prstGeom prst="rect">
            <a:avLst/>
          </a:prstGeom>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4F6FCEAB-12CB-46D2-99C7-1421B02D99E5}" type="slidenum">
              <a:rPr lang="en-US" smtClean="0"/>
              <a:pPr>
                <a:defRPr/>
              </a:pPr>
              <a:t>‹#›</a:t>
            </a:fld>
            <a:endParaRPr lang="en-US"/>
          </a:p>
        </p:txBody>
      </p:sp>
      <p:sp>
        <p:nvSpPr>
          <p:cNvPr id="9" name="Content Placeholder 8"/>
          <p:cNvSpPr>
            <a:spLocks noGrp="1"/>
          </p:cNvSpPr>
          <p:nvPr>
            <p:ph sz="quarter" idx="13"/>
          </p:nvPr>
        </p:nvSpPr>
        <p:spPr>
          <a:xfrm>
            <a:off x="676655" y="2679192"/>
            <a:ext cx="3822192" cy="34472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Content Placeholder 10"/>
          <p:cNvSpPr>
            <a:spLocks noGrp="1"/>
          </p:cNvSpPr>
          <p:nvPr>
            <p:ph sz="quarter" idx="14"/>
          </p:nvPr>
        </p:nvSpPr>
        <p:spPr>
          <a:xfrm>
            <a:off x="4645152" y="2679192"/>
            <a:ext cx="3822192" cy="34472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cap="none" spc="0">
                <a:ln w="19050">
                  <a:solidFill>
                    <a:srgbClr val="000000"/>
                  </a:solidFill>
                  <a:prstDash val="solid"/>
                </a:ln>
                <a:solidFill>
                  <a:schemeClr val="bg2">
                    <a:tint val="85000"/>
                    <a:satMod val="155000"/>
                  </a:schemeClr>
                </a:solidFill>
                <a:effectLst>
                  <a:outerShdw blurRad="41275" dist="20320" dir="1800000" algn="tl" rotWithShape="0">
                    <a:srgbClr val="000000">
                      <a:alpha val="40000"/>
                    </a:srgbClr>
                  </a:outerShdw>
                </a:effectLst>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676656" y="2678114"/>
            <a:ext cx="3822192" cy="639762"/>
          </a:xfrm>
          <a:prstGeom prst="rect">
            <a:avLst/>
          </a:prstGeom>
        </p:spPr>
        <p:txBody>
          <a:bodyPr anchor="ctr"/>
          <a:lstStyle>
            <a:lvl1pPr marL="0" indent="0" algn="ctr">
              <a:buNone/>
              <a:defRPr sz="2400" b="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77332" y="3429000"/>
            <a:ext cx="3820055" cy="2697163"/>
          </a:xfrm>
          <a:prstGeom prst="rect">
            <a:avLst/>
          </a:prstGeo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8200" y="2678113"/>
            <a:ext cx="3822192" cy="639762"/>
          </a:xfrm>
          <a:prstGeom prst="rect">
            <a:avLst/>
          </a:prstGeom>
        </p:spPr>
        <p:txBody>
          <a:bodyPr anchor="ctr"/>
          <a:lstStyle>
            <a:lvl1pPr marL="0" indent="0" algn="ctr">
              <a:buNone/>
              <a:defRPr sz="2400" b="0" i="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3429000"/>
            <a:ext cx="3822192" cy="2697163"/>
          </a:xfrm>
          <a:prstGeom prst="rect">
            <a:avLst/>
          </a:prstGeo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pPr>
              <a:defRPr/>
            </a:pPr>
            <a:fld id="{E122017B-BE48-4C86-B936-8EA34D41BFD4}" type="datetime1">
              <a:rPr lang="en-US" smtClean="0"/>
              <a:pPr>
                <a:defRPr/>
              </a:pPr>
              <a:t>9/13/2018</a:t>
            </a:fld>
            <a:endParaRPr lang="en-US"/>
          </a:p>
        </p:txBody>
      </p:sp>
      <p:sp>
        <p:nvSpPr>
          <p:cNvPr id="8" name="Footer Placeholder 7"/>
          <p:cNvSpPr>
            <a:spLocks noGrp="1"/>
          </p:cNvSpPr>
          <p:nvPr>
            <p:ph type="ftr" sz="quarter" idx="11"/>
          </p:nvPr>
        </p:nvSpPr>
        <p:spPr>
          <a:xfrm>
            <a:off x="125058" y="6455904"/>
            <a:ext cx="3786691" cy="365125"/>
          </a:xfrm>
          <a:prstGeom prst="rect">
            <a:avLst/>
          </a:prstGeom>
        </p:spPr>
        <p:txBody>
          <a:bodyPr/>
          <a:lstStyle/>
          <a:p>
            <a:pPr>
              <a:defRPr/>
            </a:pPr>
            <a:endParaRPr lang="en-US"/>
          </a:p>
        </p:txBody>
      </p:sp>
      <p:sp>
        <p:nvSpPr>
          <p:cNvPr id="9" name="Slide Number Placeholder 8"/>
          <p:cNvSpPr>
            <a:spLocks noGrp="1"/>
          </p:cNvSpPr>
          <p:nvPr>
            <p:ph type="sldNum" sz="quarter" idx="12"/>
          </p:nvPr>
        </p:nvSpPr>
        <p:spPr/>
        <p:txBody>
          <a:bodyPr/>
          <a:lstStyle/>
          <a:p>
            <a:pPr>
              <a:defRPr/>
            </a:pPr>
            <a:fld id="{2D556B87-89B7-46CB-AE5D-F0D38345FE17}" type="slidenum">
              <a:rPr lang="en-US" smtClean="0"/>
              <a:pPr>
                <a:defRPr/>
              </a:pPr>
              <a:t>‹#›</a:t>
            </a:fld>
            <a:endParaRPr lang="en-US"/>
          </a:p>
        </p:txBody>
      </p:sp>
    </p:spTree>
  </p:cSld>
  <p:clrMapOvr>
    <a:masterClrMapping/>
  </p:clrMapOvr>
  <p:transition>
    <p:fade/>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cap="none" spc="0">
                <a:ln w="19050">
                  <a:solidFill>
                    <a:srgbClr val="000000"/>
                  </a:solidFill>
                  <a:prstDash val="solid"/>
                </a:ln>
                <a:solidFill>
                  <a:schemeClr val="bg2">
                    <a:tint val="85000"/>
                    <a:satMod val="155000"/>
                  </a:schemeClr>
                </a:solidFill>
                <a:effectLst>
                  <a:outerShdw blurRad="41275" dist="20320" dir="1800000" algn="tl" rotWithShape="0">
                    <a:srgbClr val="000000">
                      <a:alpha val="40000"/>
                    </a:srgbClr>
                  </a:outerShdw>
                </a:effectLst>
              </a:defRPr>
            </a:lvl1p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p>
            <a:pPr>
              <a:defRPr/>
            </a:pPr>
            <a:fld id="{5CC75788-EA42-4BFC-9E56-EE209BDCF473}" type="datetime1">
              <a:rPr lang="en-US" smtClean="0"/>
              <a:pPr>
                <a:defRPr/>
              </a:pPr>
              <a:t>9/13/2018</a:t>
            </a:fld>
            <a:endParaRPr lang="en-US"/>
          </a:p>
        </p:txBody>
      </p:sp>
      <p:sp>
        <p:nvSpPr>
          <p:cNvPr id="4" name="Footer Placeholder 3"/>
          <p:cNvSpPr>
            <a:spLocks noGrp="1"/>
          </p:cNvSpPr>
          <p:nvPr>
            <p:ph type="ftr" sz="quarter" idx="11"/>
          </p:nvPr>
        </p:nvSpPr>
        <p:spPr>
          <a:xfrm>
            <a:off x="125058" y="6455904"/>
            <a:ext cx="3786691" cy="365125"/>
          </a:xfrm>
          <a:prstGeom prst="rect">
            <a:avLst/>
          </a:prstGeom>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9AD2CD78-19B7-4F07-B9CE-14D673DB6DF0}" type="slidenum">
              <a:rPr lang="en-US" smtClean="0"/>
              <a:pPr>
                <a:defRPr/>
              </a:pPr>
              <a:t>‹#›</a:t>
            </a:fld>
            <a:endParaRPr lang="en-US"/>
          </a:p>
        </p:txBody>
      </p:sp>
    </p:spTree>
  </p:cSld>
  <p:clrMapOvr>
    <a:masterClrMapping/>
  </p:clrMapOvr>
  <p:transition>
    <p:fade/>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166" y="0"/>
            <a:ext cx="9137667" cy="6858000"/>
          </a:xfrm>
          <a:prstGeom prst="rect">
            <a:avLst/>
          </a:prstGeom>
        </p:spPr>
      </p:pic>
      <p:sp>
        <p:nvSpPr>
          <p:cNvPr id="14" name="Rectangle 13"/>
          <p:cNvSpPr/>
          <p:nvPr userDrawn="1"/>
        </p:nvSpPr>
        <p:spPr>
          <a:xfrm>
            <a:off x="9001124" y="4846320"/>
            <a:ext cx="142876" cy="201168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userDrawn="1"/>
        </p:nvSpPr>
        <p:spPr>
          <a:xfrm>
            <a:off x="9001124" y="0"/>
            <a:ext cx="142876" cy="4846320"/>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p:cNvGrpSpPr>
            <a:grpSpLocks noChangeAspect="1"/>
          </p:cNvGrpSpPr>
          <p:nvPr/>
        </p:nvGrpSpPr>
        <p:grpSpPr bwMode="hidden">
          <a:xfrm>
            <a:off x="211665" y="714191"/>
            <a:ext cx="8723376" cy="1329874"/>
            <a:chOff x="-3905251" y="4294188"/>
            <a:chExt cx="13027839" cy="1892300"/>
          </a:xfrm>
        </p:grpSpPr>
        <p:sp>
          <p:nvSpPr>
            <p:cNvPr id="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Date Placeholder 1"/>
          <p:cNvSpPr>
            <a:spLocks noGrp="1"/>
          </p:cNvSpPr>
          <p:nvPr>
            <p:ph type="dt" sz="half" idx="10"/>
          </p:nvPr>
        </p:nvSpPr>
        <p:spPr>
          <a:xfrm>
            <a:off x="5176767" y="6400800"/>
            <a:ext cx="3786690" cy="365125"/>
          </a:xfrm>
        </p:spPr>
        <p:txBody>
          <a:bodyPr/>
          <a:lstStyle/>
          <a:p>
            <a:pPr>
              <a:defRPr/>
            </a:pPr>
            <a:fld id="{D11DDFB1-CD2A-44DB-ABC3-ECBA2663CC29}" type="datetime1">
              <a:rPr lang="en-US" smtClean="0"/>
              <a:pPr>
                <a:defRPr/>
              </a:pPr>
              <a:t>9/13/2018</a:t>
            </a:fld>
            <a:endParaRPr lang="en-US"/>
          </a:p>
        </p:txBody>
      </p:sp>
      <p:sp>
        <p:nvSpPr>
          <p:cNvPr id="3" name="Footer Placeholder 2"/>
          <p:cNvSpPr>
            <a:spLocks noGrp="1"/>
          </p:cNvSpPr>
          <p:nvPr>
            <p:ph type="ftr" sz="quarter" idx="11"/>
          </p:nvPr>
        </p:nvSpPr>
        <p:spPr>
          <a:xfrm>
            <a:off x="125058" y="6455904"/>
            <a:ext cx="3786691" cy="365125"/>
          </a:xfrm>
          <a:prstGeom prst="rect">
            <a:avLst/>
          </a:prstGeom>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2B26D4EB-5A05-464A-B684-667386D04E28}" type="slidenum">
              <a:rPr lang="en-US" smtClean="0"/>
              <a:pPr>
                <a:defRPr/>
              </a:pPr>
              <a:t>‹#›</a:t>
            </a:fld>
            <a:endParaRPr lang="en-US"/>
          </a:p>
        </p:txBody>
      </p:sp>
    </p:spTree>
  </p:cSld>
  <p:clrMapOvr>
    <a:masterClrMapping/>
  </p:clrMapOvr>
  <p:transition>
    <p:fade/>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5" name="Rounded Rectangle 14"/>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p:cNvSpPr>
            <a:spLocks noGrp="1"/>
          </p:cNvSpPr>
          <p:nvPr>
            <p:ph type="dt" sz="half" idx="10"/>
          </p:nvPr>
        </p:nvSpPr>
        <p:spPr/>
        <p:txBody>
          <a:bodyPr/>
          <a:lstStyle/>
          <a:p>
            <a:pPr>
              <a:defRPr/>
            </a:pPr>
            <a:fld id="{51FB9E15-5F27-4492-A642-B17BC9089A01}" type="datetime1">
              <a:rPr lang="en-US" smtClean="0"/>
              <a:pPr>
                <a:defRPr/>
              </a:pPr>
              <a:t>9/13/2018</a:t>
            </a:fld>
            <a:endParaRPr lang="en-US"/>
          </a:p>
        </p:txBody>
      </p:sp>
      <p:sp>
        <p:nvSpPr>
          <p:cNvPr id="6" name="Footer Placeholder 5"/>
          <p:cNvSpPr>
            <a:spLocks noGrp="1"/>
          </p:cNvSpPr>
          <p:nvPr>
            <p:ph type="ftr" sz="quarter" idx="11"/>
          </p:nvPr>
        </p:nvSpPr>
        <p:spPr>
          <a:xfrm>
            <a:off x="125058" y="6455904"/>
            <a:ext cx="3786691" cy="365125"/>
          </a:xfrm>
          <a:prstGeom prst="rect">
            <a:avLst/>
          </a:prstGeom>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8DCFC07C-3896-4CB0-8F89-06E2F1A7BC60}" type="slidenum">
              <a:rPr lang="en-US" smtClean="0"/>
              <a:pPr>
                <a:defRPr/>
              </a:pPr>
              <a:t>‹#›</a:t>
            </a:fld>
            <a:endParaRPr lang="en-US"/>
          </a:p>
        </p:txBody>
      </p:sp>
      <p:sp>
        <p:nvSpPr>
          <p:cNvPr id="4" name="Text Placeholder 3"/>
          <p:cNvSpPr>
            <a:spLocks noGrp="1"/>
          </p:cNvSpPr>
          <p:nvPr>
            <p:ph type="body" sz="half" idx="2"/>
          </p:nvPr>
        </p:nvSpPr>
        <p:spPr>
          <a:xfrm>
            <a:off x="914400" y="3581400"/>
            <a:ext cx="3352800" cy="1905001"/>
          </a:xfrm>
          <a:prstGeom prst="rect">
            <a:avLst/>
          </a:prstGeom>
        </p:spPr>
        <p:txBody>
          <a:bodyPr anchor="t">
            <a:normAutofit/>
          </a:bodyPr>
          <a:lstStyle>
            <a:lvl1pPr marL="0" indent="0">
              <a:spcBef>
                <a:spcPts val="0"/>
              </a:spcBef>
              <a:spcAft>
                <a:spcPts val="600"/>
              </a:spcAft>
              <a:buNone/>
              <a:defRPr sz="18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grpSp>
        <p:nvGrpSpPr>
          <p:cNvPr id="2" name="Group 23"/>
          <p:cNvGrpSpPr>
            <a:grpSpLocks noChangeAspect="1"/>
          </p:cNvGrpSpPr>
          <p:nvPr/>
        </p:nvGrpSpPr>
        <p:grpSpPr bwMode="hidden">
          <a:xfrm>
            <a:off x="211665" y="714191"/>
            <a:ext cx="8723376" cy="1331580"/>
            <a:chOff x="-3905250" y="4294188"/>
            <a:chExt cx="13011150" cy="1892300"/>
          </a:xfrm>
        </p:grpSpPr>
        <p:sp>
          <p:nvSpPr>
            <p:cNvPr id="25"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6"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7"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8"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9" name="Freeform 28"/>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2" name="Title 21"/>
          <p:cNvSpPr>
            <a:spLocks noGrp="1"/>
          </p:cNvSpPr>
          <p:nvPr>
            <p:ph type="title"/>
          </p:nvPr>
        </p:nvSpPr>
        <p:spPr>
          <a:xfrm>
            <a:off x="914400" y="2286000"/>
            <a:ext cx="3352800" cy="1252728"/>
          </a:xfrm>
        </p:spPr>
        <p:txBody>
          <a:bodyPr anchor="b">
            <a:noAutofit/>
          </a:bodyPr>
          <a:lstStyle>
            <a:lvl1pPr algn="l">
              <a:defRPr sz="3200">
                <a:solidFill>
                  <a:schemeClr val="tx2"/>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4651962" y="1828800"/>
            <a:ext cx="3904076" cy="3810000"/>
          </a:xfrm>
          <a:prstGeom prst="rect">
            <a:avLst/>
          </a:prstGeom>
        </p:spPr>
        <p:txBody>
          <a:bodyPr anchor="ctr"/>
          <a:lstStyle>
            <a:lvl1pPr>
              <a:buClr>
                <a:schemeClr val="bg1"/>
              </a:buClr>
              <a:defRPr sz="2200">
                <a:solidFill>
                  <a:schemeClr val="tx2"/>
                </a:solidFill>
              </a:defRPr>
            </a:lvl1pPr>
            <a:lvl2pPr>
              <a:buClr>
                <a:schemeClr val="bg1"/>
              </a:buClr>
              <a:defRPr sz="2000">
                <a:solidFill>
                  <a:schemeClr val="tx2"/>
                </a:solidFill>
              </a:defRPr>
            </a:lvl2pPr>
            <a:lvl3pPr>
              <a:buClr>
                <a:schemeClr val="bg1"/>
              </a:buClr>
              <a:defRPr sz="1800">
                <a:solidFill>
                  <a:schemeClr val="tx2"/>
                </a:solidFill>
              </a:defRPr>
            </a:lvl3pPr>
            <a:lvl4pPr>
              <a:buClr>
                <a:schemeClr val="bg1"/>
              </a:buClr>
              <a:defRPr sz="1600">
                <a:solidFill>
                  <a:schemeClr val="tx2"/>
                </a:solidFill>
              </a:defRPr>
            </a:lvl4pPr>
            <a:lvl5pPr>
              <a:buClr>
                <a:schemeClr val="bg1"/>
              </a:buClr>
              <a:defRPr sz="1600">
                <a:solidFill>
                  <a:schemeClr val="tx2"/>
                </a:solidFill>
              </a:defRPr>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p:fade/>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5" name="Rounded Rectangle 14"/>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p:cNvGrpSpPr>
            <a:grpSpLocks noChangeAspect="1"/>
          </p:cNvGrpSpPr>
          <p:nvPr/>
        </p:nvGrpSpPr>
        <p:grpSpPr bwMode="hidden">
          <a:xfrm>
            <a:off x="211665" y="5353963"/>
            <a:ext cx="8723376" cy="1331580"/>
            <a:chOff x="-3905250" y="4294188"/>
            <a:chExt cx="13011150" cy="1892300"/>
          </a:xfrm>
        </p:grpSpPr>
        <p:sp>
          <p:nvSpPr>
            <p:cNvPr id="10"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4"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title"/>
          </p:nvPr>
        </p:nvSpPr>
        <p:spPr>
          <a:xfrm>
            <a:off x="4874155" y="338667"/>
            <a:ext cx="3812645" cy="2429934"/>
          </a:xfrm>
        </p:spPr>
        <p:txBody>
          <a:bodyPr anchor="b">
            <a:normAutofit/>
          </a:bodyPr>
          <a:lstStyle>
            <a:lvl1pPr algn="l">
              <a:defRPr sz="2800" b="0">
                <a:solidFill>
                  <a:srgbClr val="FFFFFF"/>
                </a:solidFill>
              </a:defRPr>
            </a:lvl1pPr>
          </a:lstStyle>
          <a:p>
            <a:r>
              <a:rPr lang="en-US" smtClean="0"/>
              <a:t>Click to edit Master title style</a:t>
            </a:r>
            <a:endParaRPr lang="en-US" dirty="0"/>
          </a:p>
        </p:txBody>
      </p:sp>
      <p:sp>
        <p:nvSpPr>
          <p:cNvPr id="4" name="Text Placeholder 3"/>
          <p:cNvSpPr>
            <a:spLocks noGrp="1"/>
          </p:cNvSpPr>
          <p:nvPr>
            <p:ph type="body" sz="half" idx="2"/>
          </p:nvPr>
        </p:nvSpPr>
        <p:spPr>
          <a:xfrm>
            <a:off x="4868333" y="2785533"/>
            <a:ext cx="3818467" cy="2421467"/>
          </a:xfrm>
          <a:prstGeom prst="rect">
            <a:avLst/>
          </a:prstGeom>
        </p:spPr>
        <p:txBody>
          <a:bodyPr>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fld id="{2DFD9E49-5D14-41CA-B7E9-717EDF9F25A6}" type="datetime1">
              <a:rPr lang="en-US" smtClean="0"/>
              <a:pPr>
                <a:defRPr/>
              </a:pPr>
              <a:t>9/13/2018</a:t>
            </a:fld>
            <a:endParaRPr lang="en-US"/>
          </a:p>
        </p:txBody>
      </p:sp>
      <p:sp>
        <p:nvSpPr>
          <p:cNvPr id="6" name="Footer Placeholder 5"/>
          <p:cNvSpPr>
            <a:spLocks noGrp="1"/>
          </p:cNvSpPr>
          <p:nvPr>
            <p:ph type="ftr" sz="quarter" idx="11"/>
          </p:nvPr>
        </p:nvSpPr>
        <p:spPr>
          <a:xfrm>
            <a:off x="125058" y="6455904"/>
            <a:ext cx="3786691" cy="365125"/>
          </a:xfrm>
          <a:prstGeom prst="rect">
            <a:avLst/>
          </a:prstGeom>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32B97AC7-71F6-4554-BF2A-8F06B96E326E}" type="slidenum">
              <a:rPr lang="en-US" smtClean="0"/>
              <a:pPr>
                <a:defRPr/>
              </a:pPr>
              <a:t>‹#›</a:t>
            </a:fld>
            <a:endParaRPr lang="en-US"/>
          </a:p>
        </p:txBody>
      </p:sp>
      <p:sp>
        <p:nvSpPr>
          <p:cNvPr id="3" name="Picture Placeholder 2"/>
          <p:cNvSpPr>
            <a:spLocks noGrp="1"/>
          </p:cNvSpPr>
          <p:nvPr>
            <p:ph type="pic" idx="1"/>
          </p:nvPr>
        </p:nvSpPr>
        <p:spPr>
          <a:xfrm>
            <a:off x="838200" y="1371600"/>
            <a:ext cx="3566160" cy="2926080"/>
          </a:xfrm>
          <a:prstGeom prst="roundRect">
            <a:avLst>
              <a:gd name="adj" fmla="val 3924"/>
            </a:avLst>
          </a:prstGeom>
          <a:solidFill>
            <a:schemeClr val="accent1"/>
          </a:solidFill>
          <a:ln>
            <a:noFill/>
          </a:ln>
          <a:effectLst>
            <a:reflection blurRad="12700" stA="30000" endPos="30000" dist="5000" dir="5400000" sy="-100000" algn="bl" rotWithShape="0"/>
          </a:effectLst>
          <a:scene3d>
            <a:camera prst="perspectiveContrastingLeftFacing" fov="600000">
              <a:rot lat="240000" lon="19799999" rev="0"/>
            </a:camera>
            <a:lightRig rig="threePt" dir="t">
              <a:rot lat="0" lon="0" rev="2700000"/>
            </a:lightRig>
          </a:scene3d>
          <a:sp3d>
            <a:bevelT w="44450" h="31750"/>
          </a:sp3d>
        </p:spPr>
        <p:txBody>
          <a:bodyPr/>
          <a:lstStyle>
            <a:lvl1pPr marL="0" indent="0" algn="ctr">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Tree>
  </p:cSld>
  <p:clrMapOvr>
    <a:masterClrMapping/>
  </p:clrMapOvr>
  <p:transition>
    <p:fade/>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5" name="Picture 14"/>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166" y="0"/>
            <a:ext cx="9137667" cy="6858000"/>
          </a:xfrm>
          <a:prstGeom prst="rect">
            <a:avLst/>
          </a:prstGeom>
        </p:spPr>
      </p:pic>
      <p:grpSp>
        <p:nvGrpSpPr>
          <p:cNvPr id="8" name="Group 15"/>
          <p:cNvGrpSpPr>
            <a:grpSpLocks noChangeAspect="1"/>
          </p:cNvGrpSpPr>
          <p:nvPr/>
        </p:nvGrpSpPr>
        <p:grpSpPr bwMode="hidden">
          <a:xfrm>
            <a:off x="211665" y="1679429"/>
            <a:ext cx="8723376" cy="1329874"/>
            <a:chOff x="-3905251" y="4294188"/>
            <a:chExt cx="13027839" cy="1892300"/>
          </a:xfrm>
        </p:grpSpPr>
        <p:sp>
          <p:nvSpPr>
            <p:cNvPr id="1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Placeholder 1"/>
          <p:cNvSpPr>
            <a:spLocks noGrp="1"/>
          </p:cNvSpPr>
          <p:nvPr>
            <p:ph type="title"/>
          </p:nvPr>
        </p:nvSpPr>
        <p:spPr>
          <a:xfrm>
            <a:off x="457200" y="338328"/>
            <a:ext cx="8229600" cy="1252728"/>
          </a:xfrm>
          <a:prstGeom prst="rect">
            <a:avLst/>
          </a:prstGeom>
        </p:spPr>
        <p:txBody>
          <a:bodyPr vert="horz" lIns="91440" tIns="45720" rIns="91440" bIns="45720" rtlCol="0" anchor="ctr">
            <a:noAutofit/>
          </a:bodyPr>
          <a:lstStyle/>
          <a:p>
            <a:r>
              <a:rPr lang="en-US" dirty="0" smtClean="0"/>
              <a:t>Click to edit Master title style</a:t>
            </a:r>
            <a:endParaRPr lang="en-US" dirty="0"/>
          </a:p>
        </p:txBody>
      </p:sp>
      <p:sp>
        <p:nvSpPr>
          <p:cNvPr id="4" name="Date Placeholder 3"/>
          <p:cNvSpPr>
            <a:spLocks noGrp="1"/>
          </p:cNvSpPr>
          <p:nvPr>
            <p:ph type="dt" sz="half" idx="2"/>
          </p:nvPr>
        </p:nvSpPr>
        <p:spPr>
          <a:xfrm>
            <a:off x="5173463" y="6471104"/>
            <a:ext cx="3786690" cy="365125"/>
          </a:xfrm>
          <a:prstGeom prst="rect">
            <a:avLst/>
          </a:prstGeom>
        </p:spPr>
        <p:txBody>
          <a:bodyPr vert="horz" lIns="91440" tIns="45720" rIns="91440" bIns="45720" rtlCol="0" anchor="ctr"/>
          <a:lstStyle>
            <a:lvl1pPr algn="r">
              <a:defRPr sz="1000">
                <a:solidFill>
                  <a:schemeClr val="tx2"/>
                </a:solidFill>
              </a:defRPr>
            </a:lvl1pPr>
          </a:lstStyle>
          <a:p>
            <a:pPr>
              <a:defRPr/>
            </a:pPr>
            <a:fld id="{67072F97-8AD7-4FD0-8E3C-1243029935C3}" type="datetime1">
              <a:rPr lang="en-US" smtClean="0"/>
              <a:pPr>
                <a:defRPr/>
              </a:pPr>
              <a:t>9/13/2018</a:t>
            </a:fld>
            <a:endParaRPr lang="en-US"/>
          </a:p>
        </p:txBody>
      </p:sp>
      <p:sp>
        <p:nvSpPr>
          <p:cNvPr id="6" name="Slide Number Placeholder 5"/>
          <p:cNvSpPr>
            <a:spLocks noGrp="1"/>
          </p:cNvSpPr>
          <p:nvPr>
            <p:ph type="sldNum" sz="quarter" idx="4"/>
          </p:nvPr>
        </p:nvSpPr>
        <p:spPr>
          <a:xfrm>
            <a:off x="3991086" y="6447155"/>
            <a:ext cx="1161826" cy="365125"/>
          </a:xfrm>
          <a:prstGeom prst="rect">
            <a:avLst/>
          </a:prstGeom>
        </p:spPr>
        <p:txBody>
          <a:bodyPr vert="horz" lIns="91440" tIns="45720" rIns="91440" bIns="45720" rtlCol="0" anchor="ctr"/>
          <a:lstStyle>
            <a:lvl1pPr algn="ctr">
              <a:defRPr sz="1000">
                <a:solidFill>
                  <a:schemeClr val="tx2"/>
                </a:solidFill>
              </a:defRPr>
            </a:lvl1pPr>
          </a:lstStyle>
          <a:p>
            <a:pPr>
              <a:defRPr/>
            </a:pPr>
            <a:fld id="{14358BAC-0C7D-4155-9EC4-60E7A498E270}" type="slidenum">
              <a:rPr lang="en-US" smtClean="0"/>
              <a:pPr>
                <a:defRPr/>
              </a:pPr>
              <a:t>‹#›</a:t>
            </a:fld>
            <a:endParaRPr lang="en-US"/>
          </a:p>
        </p:txBody>
      </p:sp>
      <p:sp>
        <p:nvSpPr>
          <p:cNvPr id="24" name="Rectangle 23"/>
          <p:cNvSpPr/>
          <p:nvPr/>
        </p:nvSpPr>
        <p:spPr>
          <a:xfrm>
            <a:off x="9001124" y="0"/>
            <a:ext cx="142876" cy="1371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9001124" y="1371600"/>
            <a:ext cx="142876" cy="5486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a:off x="9001124" y="4846320"/>
            <a:ext cx="142876" cy="201168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9001124" y="0"/>
            <a:ext cx="142876" cy="4846320"/>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p:cNvSpPr txBox="1"/>
          <p:nvPr/>
        </p:nvSpPr>
        <p:spPr>
          <a:xfrm>
            <a:off x="7239000" y="182190"/>
            <a:ext cx="2590800" cy="461665"/>
          </a:xfrm>
          <a:prstGeom prst="rect">
            <a:avLst/>
          </a:prstGeom>
          <a:noFill/>
        </p:spPr>
        <p:txBody>
          <a:bodyPr wrap="square" rtlCol="0">
            <a:spAutoFit/>
          </a:bodyPr>
          <a:lstStyle/>
          <a:p>
            <a:r>
              <a:rPr lang="en-US" sz="1200" dirty="0" smtClean="0">
                <a:solidFill>
                  <a:schemeClr val="bg1"/>
                </a:solidFill>
                <a:effectLst>
                  <a:outerShdw blurRad="38100" dist="38100" dir="2700000" algn="tl">
                    <a:srgbClr val="000000">
                      <a:alpha val="43137"/>
                    </a:srgbClr>
                  </a:outerShdw>
                </a:effectLst>
              </a:rPr>
              <a:t>Building Codes </a:t>
            </a:r>
          </a:p>
          <a:p>
            <a:r>
              <a:rPr lang="en-US" sz="1200" dirty="0" smtClean="0">
                <a:solidFill>
                  <a:schemeClr val="bg1"/>
                </a:solidFill>
                <a:effectLst>
                  <a:outerShdw blurRad="38100" dist="38100" dir="2700000" algn="tl">
                    <a:srgbClr val="000000">
                      <a:alpha val="43137"/>
                    </a:srgbClr>
                  </a:outerShdw>
                </a:effectLst>
              </a:rPr>
              <a:t>and Standards</a:t>
            </a:r>
            <a:endParaRPr lang="en-US" sz="1200" dirty="0">
              <a:solidFill>
                <a:schemeClr val="bg1"/>
              </a:solidFill>
              <a:effectLst>
                <a:outerShdw blurRad="38100" dist="38100" dir="2700000" algn="tl">
                  <a:srgbClr val="000000">
                    <a:alpha val="43137"/>
                  </a:srgbClr>
                </a:outerShdw>
              </a:effectLst>
            </a:endParaRPr>
          </a:p>
        </p:txBody>
      </p:sp>
      <p:pic>
        <p:nvPicPr>
          <p:cNvPr id="29" name="Picture 28"/>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8534810" y="76200"/>
            <a:ext cx="466314" cy="457200"/>
          </a:xfrm>
          <a:prstGeom prst="rect">
            <a:avLst/>
          </a:prstGeom>
          <a:ln>
            <a:noFill/>
          </a:ln>
          <a:effectLst>
            <a:outerShdw blurRad="292100" dist="139700" dir="2700000" algn="tl" rotWithShape="0">
              <a:srgbClr val="333333">
                <a:alpha val="65000"/>
              </a:srgbClr>
            </a:outerShdw>
          </a:effectLst>
        </p:spPr>
      </p:pic>
      <p:sp>
        <p:nvSpPr>
          <p:cNvPr id="30" name="TextBox 29"/>
          <p:cNvSpPr txBox="1"/>
          <p:nvPr/>
        </p:nvSpPr>
        <p:spPr>
          <a:xfrm>
            <a:off x="7239000" y="-28045"/>
            <a:ext cx="1371600" cy="369332"/>
          </a:xfrm>
          <a:prstGeom prst="rect">
            <a:avLst/>
          </a:prstGeom>
          <a:noFill/>
        </p:spPr>
        <p:txBody>
          <a:bodyPr wrap="square" rtlCol="0">
            <a:spAutoFit/>
          </a:bodyPr>
          <a:lstStyle/>
          <a:p>
            <a:r>
              <a:rPr lang="en-US" b="1" dirty="0" smtClean="0">
                <a:solidFill>
                  <a:schemeClr val="bg1"/>
                </a:solidFill>
                <a:effectLst>
                  <a:outerShdw blurRad="38100" dist="38100" dir="2700000" algn="tl">
                    <a:srgbClr val="000000">
                      <a:alpha val="43137"/>
                    </a:srgbClr>
                  </a:outerShdw>
                </a:effectLst>
              </a:rPr>
              <a:t>FLORIDA</a:t>
            </a:r>
            <a:endParaRPr lang="en-US" b="1" dirty="0">
              <a:solidFill>
                <a:schemeClr val="bg1"/>
              </a:solidFill>
              <a:effectLst>
                <a:outerShdw blurRad="38100" dist="38100" dir="2700000" algn="tl">
                  <a:srgbClr val="000000">
                    <a:alpha val="43137"/>
                  </a:srgbClr>
                </a:outerShdw>
              </a:effectLst>
            </a:endParaRPr>
          </a:p>
        </p:txBody>
      </p:sp>
    </p:spTree>
  </p:cSld>
  <p:clrMap bg1="lt1" tx1="dk1" bg2="lt2" tx2="dk2" accent1="accent1" accent2="accent2" accent3="accent3" accent4="accent4" accent5="accent5" accent6="accent6" hlink="hlink" folHlink="folHlink"/>
  <p:sldLayoutIdLst>
    <p:sldLayoutId id="2147483836" r:id="rId1"/>
    <p:sldLayoutId id="2147483837" r:id="rId2"/>
    <p:sldLayoutId id="2147483838" r:id="rId3"/>
    <p:sldLayoutId id="2147483839" r:id="rId4"/>
    <p:sldLayoutId id="2147483840" r:id="rId5"/>
    <p:sldLayoutId id="2147483841" r:id="rId6"/>
    <p:sldLayoutId id="2147483842" r:id="rId7"/>
    <p:sldLayoutId id="2147483843" r:id="rId8"/>
    <p:sldLayoutId id="2147483844" r:id="rId9"/>
    <p:sldLayoutId id="2147483845" r:id="rId10"/>
    <p:sldLayoutId id="2147483846" r:id="rId11"/>
    <p:sldLayoutId id="2147483849" r:id="rId12"/>
  </p:sldLayoutIdLst>
  <p:transition>
    <p:fade/>
  </p:transition>
  <p:timing>
    <p:tnLst>
      <p:par>
        <p:cTn id="1" dur="indefinite" restart="never" nodeType="tmRoot"/>
      </p:par>
    </p:tnLst>
  </p:timing>
  <p:hf hdr="0" ftr="0"/>
  <p:txStyles>
    <p:titleStyle>
      <a:lvl1pPr algn="ctr" defTabSz="914400" rtl="0" eaLnBrk="1" latinLnBrk="0" hangingPunct="1">
        <a:spcBef>
          <a:spcPct val="0"/>
        </a:spcBef>
        <a:buNone/>
        <a:defRPr sz="3600" kern="1200">
          <a:solidFill>
            <a:schemeClr val="tx1"/>
          </a:solidFill>
          <a:latin typeface="Arial Black" pitchFamily="34"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spcBef>
          <a:spcPct val="20000"/>
        </a:spcBef>
        <a:buClr>
          <a:schemeClr val="accent1"/>
        </a:buClr>
        <a:buSzPct val="100000"/>
        <a:buFont typeface="Symbol" pitchFamily="18" charset="2"/>
        <a:buChar char=""/>
        <a:defRPr sz="2400" b="1" kern="1200">
          <a:solidFill>
            <a:schemeClr val="tx2"/>
          </a:solidFill>
          <a:latin typeface="Meiryo UI" pitchFamily="34" charset="-128"/>
          <a:ea typeface="Meiryo UI" pitchFamily="34" charset="-128"/>
          <a:cs typeface="Meiryo UI" pitchFamily="34" charset="-128"/>
        </a:defRPr>
      </a:lvl1pPr>
      <a:lvl2pPr marL="576263" indent="-274320" algn="l" defTabSz="914400" rtl="0" eaLnBrk="1" latinLnBrk="0" hangingPunct="1">
        <a:spcBef>
          <a:spcPct val="20000"/>
        </a:spcBef>
        <a:buClr>
          <a:schemeClr val="accent1"/>
        </a:buClr>
        <a:buSzPct val="100000"/>
        <a:buFont typeface="Symbol" pitchFamily="18" charset="2"/>
        <a:buChar char=""/>
        <a:defRPr sz="2200" b="1" kern="1200">
          <a:solidFill>
            <a:schemeClr val="tx2"/>
          </a:solidFill>
          <a:latin typeface="Meiryo UI" pitchFamily="34" charset="-128"/>
          <a:ea typeface="Meiryo UI" pitchFamily="34" charset="-128"/>
          <a:cs typeface="Meiryo UI" pitchFamily="34" charset="-128"/>
        </a:defRPr>
      </a:lvl2pPr>
      <a:lvl3pPr marL="855663" indent="-228600" algn="l" defTabSz="914400" rtl="0" eaLnBrk="1" latinLnBrk="0" hangingPunct="1">
        <a:spcBef>
          <a:spcPct val="20000"/>
        </a:spcBef>
        <a:buClr>
          <a:schemeClr val="accent1"/>
        </a:buClr>
        <a:buSzPct val="100000"/>
        <a:buFont typeface="Symbol" pitchFamily="18" charset="2"/>
        <a:buChar char=""/>
        <a:defRPr sz="2000" b="1" kern="1200">
          <a:solidFill>
            <a:schemeClr val="tx2"/>
          </a:solidFill>
          <a:latin typeface="Meiryo UI" pitchFamily="34" charset="-128"/>
          <a:ea typeface="Meiryo UI" pitchFamily="34" charset="-128"/>
          <a:cs typeface="Meiryo UI" pitchFamily="34" charset="-128"/>
        </a:defRPr>
      </a:lvl3pPr>
      <a:lvl4pPr marL="1143000" indent="-228600" algn="l" defTabSz="914400" rtl="0" eaLnBrk="1" latinLnBrk="0" hangingPunct="1">
        <a:spcBef>
          <a:spcPct val="20000"/>
        </a:spcBef>
        <a:buClr>
          <a:schemeClr val="accent1"/>
        </a:buClr>
        <a:buSzPct val="100000"/>
        <a:buFont typeface="Symbol" pitchFamily="18" charset="2"/>
        <a:buChar char=""/>
        <a:defRPr sz="1800" b="1" kern="1200">
          <a:solidFill>
            <a:schemeClr val="tx2"/>
          </a:solidFill>
          <a:latin typeface="Meiryo UI" pitchFamily="34" charset="-128"/>
          <a:ea typeface="Meiryo UI" pitchFamily="34" charset="-128"/>
          <a:cs typeface="Meiryo UI" pitchFamily="34" charset="-128"/>
        </a:defRPr>
      </a:lvl4pPr>
      <a:lvl5pPr marL="1463040" indent="-228600" algn="l" defTabSz="914400" rtl="0" eaLnBrk="1" latinLnBrk="0" hangingPunct="1">
        <a:spcBef>
          <a:spcPct val="20000"/>
        </a:spcBef>
        <a:buClr>
          <a:schemeClr val="accent1"/>
        </a:buClr>
        <a:buSzPct val="100000"/>
        <a:buFont typeface="Symbol" pitchFamily="18" charset="2"/>
        <a:buChar char=""/>
        <a:defRPr sz="1600" b="1" kern="1200">
          <a:solidFill>
            <a:schemeClr val="tx2"/>
          </a:solidFill>
          <a:latin typeface="Meiryo UI" pitchFamily="34" charset="-128"/>
          <a:ea typeface="Meiryo UI" pitchFamily="34" charset="-128"/>
          <a:cs typeface="Meiryo UI" pitchFamily="34" charset="-128"/>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5.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990600"/>
            <a:ext cx="9144000" cy="3886200"/>
          </a:xfrm>
          <a:prstGeom prst="rect">
            <a:avLst/>
          </a:prstGeom>
          <a:gradFill flip="none" rotWithShape="1">
            <a:gsLst>
              <a:gs pos="0">
                <a:schemeClr val="accent1">
                  <a:shade val="30000"/>
                  <a:satMod val="115000"/>
                  <a:alpha val="26000"/>
                </a:schemeClr>
              </a:gs>
              <a:gs pos="50000">
                <a:schemeClr val="accent1">
                  <a:shade val="67500"/>
                  <a:satMod val="115000"/>
                  <a:alpha val="24000"/>
                </a:schemeClr>
              </a:gs>
              <a:gs pos="100000">
                <a:schemeClr val="accent1">
                  <a:shade val="100000"/>
                  <a:satMod val="115000"/>
                  <a:alpha val="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Black" panose="020B0A04020102020204" pitchFamily="34" charset="0"/>
            </a:endParaRPr>
          </a:p>
        </p:txBody>
      </p:sp>
      <p:pic>
        <p:nvPicPr>
          <p:cNvPr id="11" name="Picture 3"/>
          <p:cNvPicPr>
            <a:picLocks noChangeAspect="1" noChangeArrowheads="1"/>
          </p:cNvPicPr>
          <p:nvPr/>
        </p:nvPicPr>
        <p:blipFill>
          <a:blip r:embed="rId2">
            <a:extLst>
              <a:ext uri="{BEBA8EAE-BF5A-486C-A8C5-ECC9F3942E4B}">
                <a14:imgProps xmlns:a14="http://schemas.microsoft.com/office/drawing/2010/main">
                  <a14:imgLayer r:embed="rId3">
                    <a14:imgEffect>
                      <a14:artisticCutout/>
                    </a14:imgEffect>
                    <a14:imgEffect>
                      <a14:sharpenSoften amount="-34000"/>
                    </a14:imgEffect>
                    <a14:imgEffect>
                      <a14:saturation sat="75000"/>
                    </a14:imgEffect>
                    <a14:imgEffect>
                      <a14:brightnessContrast bright="49000" contrast="53000"/>
                    </a14:imgEffect>
                  </a14:imgLayer>
                </a14:imgProps>
              </a:ext>
              <a:ext uri="{28A0092B-C50C-407E-A947-70E740481C1C}">
                <a14:useLocalDpi xmlns:a14="http://schemas.microsoft.com/office/drawing/2010/main"/>
              </a:ext>
            </a:extLst>
          </a:blip>
          <a:srcRect/>
          <a:stretch>
            <a:fillRect/>
          </a:stretch>
        </p:blipFill>
        <p:spPr bwMode="auto">
          <a:xfrm>
            <a:off x="39786" y="2322909"/>
            <a:ext cx="8570814" cy="17156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0" y="1295400"/>
            <a:ext cx="9144000" cy="2362200"/>
          </a:xfrm>
          <a:prstGeom prst="rect">
            <a:avLst/>
          </a:prstGeom>
          <a:solidFill>
            <a:schemeClr val="accent1">
              <a:lumMod val="75000"/>
              <a:alpha val="3490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76200" y="1371600"/>
            <a:ext cx="8839200" cy="1938992"/>
          </a:xfrm>
          <a:prstGeom prst="rect">
            <a:avLst/>
          </a:prstGeom>
          <a:noFill/>
          <a:ln>
            <a:noFill/>
          </a:ln>
          <a:effectLst/>
        </p:spPr>
        <p:style>
          <a:lnRef idx="2">
            <a:schemeClr val="accent2">
              <a:shade val="50000"/>
            </a:schemeClr>
          </a:lnRef>
          <a:fillRef idx="1">
            <a:schemeClr val="accent2"/>
          </a:fillRef>
          <a:effectRef idx="0">
            <a:schemeClr val="accent2"/>
          </a:effectRef>
          <a:fontRef idx="minor">
            <a:schemeClr val="lt1"/>
          </a:fontRef>
        </p:style>
        <p:txBody>
          <a:bodyPr wrap="square">
            <a:spAutoFit/>
          </a:bodyPr>
          <a:lstStyle/>
          <a:p>
            <a:pPr algn="ctr"/>
            <a:r>
              <a:rPr lang="en-US" sz="4000" dirty="0">
                <a:solidFill>
                  <a:schemeClr val="tx1"/>
                </a:solidFill>
                <a:latin typeface="Arial Black" panose="020B0A04020102020204" pitchFamily="34" charset="0"/>
              </a:rPr>
              <a:t>Accessibility Analysis </a:t>
            </a:r>
            <a:endParaRPr lang="en-US" sz="4000" dirty="0" smtClean="0">
              <a:solidFill>
                <a:schemeClr val="tx1"/>
              </a:solidFill>
              <a:latin typeface="Arial Black" panose="020B0A04020102020204" pitchFamily="34" charset="0"/>
            </a:endParaRPr>
          </a:p>
          <a:p>
            <a:pPr algn="ctr"/>
            <a:r>
              <a:rPr lang="en-US" sz="4000" dirty="0" smtClean="0">
                <a:solidFill>
                  <a:schemeClr val="tx1"/>
                </a:solidFill>
                <a:latin typeface="Arial" panose="020B0604020202020204" pitchFamily="34" charset="0"/>
                <a:cs typeface="Arial" panose="020B0604020202020204" pitchFamily="34" charset="0"/>
              </a:rPr>
              <a:t>format </a:t>
            </a:r>
            <a:r>
              <a:rPr lang="en-US" sz="4000" dirty="0">
                <a:solidFill>
                  <a:schemeClr val="tx1"/>
                </a:solidFill>
                <a:latin typeface="Arial" panose="020B0604020202020204" pitchFamily="34" charset="0"/>
                <a:cs typeface="Arial" panose="020B0604020202020204" pitchFamily="34" charset="0"/>
              </a:rPr>
              <a:t>of the staff analysis of waiver applications.</a:t>
            </a:r>
          </a:p>
        </p:txBody>
      </p:sp>
      <p:cxnSp>
        <p:nvCxnSpPr>
          <p:cNvPr id="13" name="Straight Connector 12"/>
          <p:cNvCxnSpPr/>
          <p:nvPr/>
        </p:nvCxnSpPr>
        <p:spPr>
          <a:xfrm>
            <a:off x="0" y="4766584"/>
            <a:ext cx="9144000" cy="0"/>
          </a:xfrm>
          <a:prstGeom prst="line">
            <a:avLst/>
          </a:prstGeom>
          <a:ln w="19050">
            <a:solidFill>
              <a:schemeClr val="bg1"/>
            </a:solidFill>
            <a:prstDash val="sysDash"/>
          </a:ln>
        </p:spPr>
        <p:style>
          <a:lnRef idx="1">
            <a:schemeClr val="accent1"/>
          </a:lnRef>
          <a:fillRef idx="0">
            <a:schemeClr val="accent1"/>
          </a:fillRef>
          <a:effectRef idx="0">
            <a:schemeClr val="accent1"/>
          </a:effectRef>
          <a:fontRef idx="minor">
            <a:schemeClr val="tx1"/>
          </a:fontRef>
        </p:style>
      </p:cxnSp>
      <p:sp>
        <p:nvSpPr>
          <p:cNvPr id="16" name="Subtitle 2"/>
          <p:cNvSpPr txBox="1">
            <a:spLocks/>
          </p:cNvSpPr>
          <p:nvPr/>
        </p:nvSpPr>
        <p:spPr>
          <a:xfrm>
            <a:off x="4876800" y="5462406"/>
            <a:ext cx="6858000" cy="914400"/>
          </a:xfrm>
          <a:prstGeom prst="rect">
            <a:avLst/>
          </a:prstGeom>
        </p:spPr>
        <p:txBody>
          <a:bodyPr/>
          <a:lstStyle>
            <a:lvl1pPr marL="274320" indent="-274320" algn="l" defTabSz="914400" rtl="0" eaLnBrk="1" latinLnBrk="0" hangingPunct="1">
              <a:spcBef>
                <a:spcPct val="20000"/>
              </a:spcBef>
              <a:buClr>
                <a:schemeClr val="accent1"/>
              </a:buClr>
              <a:buSzPct val="100000"/>
              <a:buFont typeface="Symbol" pitchFamily="18" charset="2"/>
              <a:buChar char=""/>
              <a:defRPr sz="2400" b="1" kern="1200">
                <a:solidFill>
                  <a:schemeClr val="tx2"/>
                </a:solidFill>
                <a:latin typeface="Meiryo UI" pitchFamily="34" charset="-128"/>
                <a:ea typeface="Meiryo UI" pitchFamily="34" charset="-128"/>
                <a:cs typeface="Meiryo UI" pitchFamily="34" charset="-128"/>
              </a:defRPr>
            </a:lvl1pPr>
            <a:lvl2pPr marL="576263" indent="-274320" algn="l" defTabSz="914400" rtl="0" eaLnBrk="1" latinLnBrk="0" hangingPunct="1">
              <a:spcBef>
                <a:spcPct val="20000"/>
              </a:spcBef>
              <a:buClr>
                <a:schemeClr val="accent1"/>
              </a:buClr>
              <a:buSzPct val="100000"/>
              <a:buFont typeface="Symbol" pitchFamily="18" charset="2"/>
              <a:buChar char=""/>
              <a:defRPr sz="2200" b="1" kern="1200">
                <a:solidFill>
                  <a:schemeClr val="tx2"/>
                </a:solidFill>
                <a:latin typeface="Meiryo UI" pitchFamily="34" charset="-128"/>
                <a:ea typeface="Meiryo UI" pitchFamily="34" charset="-128"/>
                <a:cs typeface="Meiryo UI" pitchFamily="34" charset="-128"/>
              </a:defRPr>
            </a:lvl2pPr>
            <a:lvl3pPr marL="855663" indent="-228600" algn="l" defTabSz="914400" rtl="0" eaLnBrk="1" latinLnBrk="0" hangingPunct="1">
              <a:spcBef>
                <a:spcPct val="20000"/>
              </a:spcBef>
              <a:buClr>
                <a:schemeClr val="accent1"/>
              </a:buClr>
              <a:buSzPct val="100000"/>
              <a:buFont typeface="Symbol" pitchFamily="18" charset="2"/>
              <a:buChar char=""/>
              <a:defRPr sz="2000" b="1" kern="1200">
                <a:solidFill>
                  <a:schemeClr val="tx2"/>
                </a:solidFill>
                <a:latin typeface="Meiryo UI" pitchFamily="34" charset="-128"/>
                <a:ea typeface="Meiryo UI" pitchFamily="34" charset="-128"/>
                <a:cs typeface="Meiryo UI" pitchFamily="34" charset="-128"/>
              </a:defRPr>
            </a:lvl3pPr>
            <a:lvl4pPr marL="1143000" indent="-228600" algn="l" defTabSz="914400" rtl="0" eaLnBrk="1" latinLnBrk="0" hangingPunct="1">
              <a:spcBef>
                <a:spcPct val="20000"/>
              </a:spcBef>
              <a:buClr>
                <a:schemeClr val="accent1"/>
              </a:buClr>
              <a:buSzPct val="100000"/>
              <a:buFont typeface="Symbol" pitchFamily="18" charset="2"/>
              <a:buChar char=""/>
              <a:defRPr sz="1800" b="1" kern="1200">
                <a:solidFill>
                  <a:schemeClr val="tx2"/>
                </a:solidFill>
                <a:latin typeface="Meiryo UI" pitchFamily="34" charset="-128"/>
                <a:ea typeface="Meiryo UI" pitchFamily="34" charset="-128"/>
                <a:cs typeface="Meiryo UI" pitchFamily="34" charset="-128"/>
              </a:defRPr>
            </a:lvl4pPr>
            <a:lvl5pPr marL="1463040" indent="-228600" algn="l" defTabSz="914400" rtl="0" eaLnBrk="1" latinLnBrk="0" hangingPunct="1">
              <a:spcBef>
                <a:spcPct val="20000"/>
              </a:spcBef>
              <a:buClr>
                <a:schemeClr val="accent1"/>
              </a:buClr>
              <a:buSzPct val="100000"/>
              <a:buFont typeface="Symbol" pitchFamily="18" charset="2"/>
              <a:buChar char=""/>
              <a:defRPr sz="1600" b="1" kern="1200">
                <a:solidFill>
                  <a:schemeClr val="tx2"/>
                </a:solidFill>
                <a:latin typeface="Meiryo UI" pitchFamily="34" charset="-128"/>
                <a:ea typeface="Meiryo UI" pitchFamily="34" charset="-128"/>
                <a:cs typeface="Meiryo UI" pitchFamily="34" charset="-128"/>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a:lstStyle>
          <a:p>
            <a:pPr marL="0" indent="0" fontAlgn="auto">
              <a:spcAft>
                <a:spcPts val="0"/>
              </a:spcAft>
              <a:buNone/>
            </a:pPr>
            <a:r>
              <a:rPr lang="en-US" sz="2000" dirty="0" smtClean="0"/>
              <a:t>-Codes and Standards</a:t>
            </a:r>
          </a:p>
          <a:p>
            <a:pPr marL="0" indent="0" fontAlgn="auto">
              <a:spcAft>
                <a:spcPts val="0"/>
              </a:spcAft>
              <a:buNone/>
            </a:pPr>
            <a:r>
              <a:rPr lang="en-US" sz="2000" dirty="0" smtClean="0"/>
              <a:t>-Florida Building Commission</a:t>
            </a:r>
            <a:endParaRPr lang="en-US" sz="2000" dirty="0"/>
          </a:p>
        </p:txBody>
      </p:sp>
      <p:sp>
        <p:nvSpPr>
          <p:cNvPr id="9" name="TextBox 8"/>
          <p:cNvSpPr txBox="1"/>
          <p:nvPr/>
        </p:nvSpPr>
        <p:spPr>
          <a:xfrm>
            <a:off x="3581400" y="4939186"/>
            <a:ext cx="5943600" cy="523220"/>
          </a:xfrm>
          <a:prstGeom prst="rect">
            <a:avLst/>
          </a:prstGeom>
          <a:noFill/>
          <a:ln>
            <a:noFill/>
          </a:ln>
          <a:effectLst/>
        </p:spPr>
        <p:style>
          <a:lnRef idx="2">
            <a:schemeClr val="accent2">
              <a:shade val="50000"/>
            </a:schemeClr>
          </a:lnRef>
          <a:fillRef idx="1">
            <a:schemeClr val="accent2"/>
          </a:fillRef>
          <a:effectRef idx="0">
            <a:schemeClr val="accent2"/>
          </a:effectRef>
          <a:fontRef idx="minor">
            <a:schemeClr val="lt1"/>
          </a:fontRef>
        </p:style>
        <p:txBody>
          <a:bodyPr wrap="square">
            <a:spAutoFit/>
          </a:bodyPr>
          <a:lstStyle/>
          <a:p>
            <a:pPr algn="ctr">
              <a:defRPr/>
            </a:pPr>
            <a:r>
              <a:rPr lang="en-US" sz="2800" dirty="0" smtClean="0">
                <a:solidFill>
                  <a:schemeClr val="tx1"/>
                </a:solidFill>
                <a:latin typeface="Arial Black" pitchFamily="34" charset="0"/>
              </a:rPr>
              <a:t>September</a:t>
            </a:r>
            <a:r>
              <a:rPr lang="en-US" sz="2800" dirty="0" smtClean="0">
                <a:solidFill>
                  <a:schemeClr val="tx1"/>
                </a:solidFill>
                <a:latin typeface="Arial Black" pitchFamily="34" charset="0"/>
              </a:rPr>
              <a:t> </a:t>
            </a:r>
            <a:r>
              <a:rPr lang="en-US" sz="2800" dirty="0" smtClean="0">
                <a:solidFill>
                  <a:schemeClr val="tx1"/>
                </a:solidFill>
                <a:latin typeface="Arial Black" pitchFamily="34" charset="0"/>
              </a:rPr>
              <a:t>2018</a:t>
            </a: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311" y="5294407"/>
            <a:ext cx="4684939" cy="802118"/>
          </a:xfrm>
          <a:prstGeom prst="rect">
            <a:avLst/>
          </a:prstGeom>
        </p:spPr>
      </p:pic>
      <p:sp>
        <p:nvSpPr>
          <p:cNvPr id="14" name="TextBox 13"/>
          <p:cNvSpPr txBox="1"/>
          <p:nvPr/>
        </p:nvSpPr>
        <p:spPr>
          <a:xfrm>
            <a:off x="828675" y="3581400"/>
            <a:ext cx="8020050" cy="523220"/>
          </a:xfrm>
          <a:prstGeom prst="rect">
            <a:avLst/>
          </a:prstGeom>
          <a:noFill/>
          <a:ln>
            <a:noFill/>
          </a:ln>
          <a:effectLst/>
        </p:spPr>
        <p:style>
          <a:lnRef idx="2">
            <a:schemeClr val="accent2">
              <a:shade val="50000"/>
            </a:schemeClr>
          </a:lnRef>
          <a:fillRef idx="1">
            <a:schemeClr val="accent2"/>
          </a:fillRef>
          <a:effectRef idx="0">
            <a:schemeClr val="accent2"/>
          </a:effectRef>
          <a:fontRef idx="minor">
            <a:schemeClr val="lt1"/>
          </a:fontRef>
        </p:style>
        <p:txBody>
          <a:bodyPr wrap="square">
            <a:spAutoFit/>
          </a:bodyPr>
          <a:lstStyle/>
          <a:p>
            <a:pPr algn="ctr">
              <a:defRPr/>
            </a:pPr>
            <a:r>
              <a:rPr lang="en-US" sz="2800" dirty="0" smtClean="0">
                <a:solidFill>
                  <a:schemeClr val="accent6">
                    <a:lumMod val="50000"/>
                  </a:schemeClr>
                </a:solidFill>
                <a:latin typeface="Arial Black" pitchFamily="34" charset="0"/>
              </a:rPr>
              <a:t>Mo Madani - Technical Director</a:t>
            </a:r>
          </a:p>
        </p:txBody>
      </p:sp>
    </p:spTree>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42875" y="1447800"/>
            <a:ext cx="8991600" cy="5257800"/>
          </a:xfrm>
          <a:ln>
            <a:noFill/>
          </a:ln>
        </p:spPr>
        <p:txBody>
          <a:bodyPr/>
          <a:lstStyle/>
          <a:p>
            <a:pPr>
              <a:buFont typeface="Wingdings" panose="05000000000000000000" pitchFamily="2" charset="2"/>
              <a:buChar char="§"/>
            </a:pPr>
            <a:endParaRPr lang="en-US" dirty="0"/>
          </a:p>
          <a:p>
            <a:pPr marL="0" indent="0">
              <a:buNone/>
            </a:pPr>
            <a:endParaRPr lang="en-US" sz="2000" dirty="0"/>
          </a:p>
          <a:p>
            <a:pPr>
              <a:buFont typeface="Wingdings" panose="05000000000000000000" pitchFamily="2" charset="2"/>
              <a:buChar char="§"/>
            </a:pPr>
            <a:r>
              <a:rPr lang="en-US" u="sng" dirty="0"/>
              <a:t>GROUNDS FOR APPROVAL</a:t>
            </a:r>
            <a:endParaRPr lang="en-US" sz="2000" dirty="0"/>
          </a:p>
          <a:p>
            <a:pPr>
              <a:buFont typeface="Wingdings" panose="05000000000000000000" pitchFamily="2" charset="2"/>
              <a:buChar char="§"/>
            </a:pPr>
            <a:endParaRPr lang="en-US" sz="3200" dirty="0"/>
          </a:p>
          <a:p>
            <a:pPr lvl="0">
              <a:buFont typeface="Wingdings" panose="05000000000000000000" pitchFamily="2" charset="2"/>
              <a:buChar char="§"/>
            </a:pPr>
            <a:r>
              <a:rPr lang="en-US" dirty="0"/>
              <a:t>Economic Hardship </a:t>
            </a:r>
            <a:endParaRPr lang="en-US" sz="2000" dirty="0"/>
          </a:p>
          <a:p>
            <a:pPr lvl="0">
              <a:buFont typeface="Wingdings" panose="05000000000000000000" pitchFamily="2" charset="2"/>
              <a:buChar char="§"/>
            </a:pPr>
            <a:r>
              <a:rPr lang="en-US" dirty="0"/>
              <a:t>Historic Nature </a:t>
            </a:r>
            <a:endParaRPr lang="en-US" sz="2000" dirty="0"/>
          </a:p>
          <a:p>
            <a:pPr lvl="0">
              <a:buFont typeface="Wingdings" panose="05000000000000000000" pitchFamily="2" charset="2"/>
              <a:buChar char="§"/>
            </a:pPr>
            <a:r>
              <a:rPr lang="en-US" dirty="0"/>
              <a:t>Technical Infeasibility </a:t>
            </a:r>
            <a:endParaRPr lang="en-US" sz="2000" dirty="0"/>
          </a:p>
          <a:p>
            <a:pPr lvl="0">
              <a:buFont typeface="Wingdings" panose="05000000000000000000" pitchFamily="2" charset="2"/>
              <a:buChar char="§"/>
            </a:pPr>
            <a:endParaRPr lang="en-US" dirty="0"/>
          </a:p>
          <a:p>
            <a:pPr lvl="1">
              <a:buFont typeface="Wingdings" panose="05000000000000000000" pitchFamily="2" charset="2"/>
              <a:buChar char="§"/>
            </a:pPr>
            <a:endParaRPr lang="en-US" dirty="0"/>
          </a:p>
        </p:txBody>
      </p:sp>
      <p:sp>
        <p:nvSpPr>
          <p:cNvPr id="3" name="Slide Number Placeholder 2"/>
          <p:cNvSpPr>
            <a:spLocks noGrp="1"/>
          </p:cNvSpPr>
          <p:nvPr>
            <p:ph type="sldNum" sz="quarter" idx="12"/>
          </p:nvPr>
        </p:nvSpPr>
        <p:spPr/>
        <p:txBody>
          <a:bodyPr/>
          <a:lstStyle/>
          <a:p>
            <a:pPr>
              <a:defRPr/>
            </a:pPr>
            <a:fld id="{E9BE4344-F05B-4978-8C37-ED610F48B2FA}" type="slidenum">
              <a:rPr lang="en-US" smtClean="0"/>
              <a:pPr>
                <a:defRPr/>
              </a:pPr>
              <a:t>10</a:t>
            </a:fld>
            <a:endParaRPr lang="en-US"/>
          </a:p>
        </p:txBody>
      </p:sp>
      <p:sp>
        <p:nvSpPr>
          <p:cNvPr id="4" name="Title 3"/>
          <p:cNvSpPr>
            <a:spLocks noGrp="1"/>
          </p:cNvSpPr>
          <p:nvPr>
            <p:ph type="title"/>
          </p:nvPr>
        </p:nvSpPr>
        <p:spPr>
          <a:xfrm>
            <a:off x="152400" y="1066800"/>
            <a:ext cx="8229600" cy="914400"/>
          </a:xfrm>
        </p:spPr>
        <p:txBody>
          <a:bodyPr/>
          <a:lstStyle/>
          <a:p>
            <a:r>
              <a:rPr lang="en-US" dirty="0">
                <a:effectLst/>
              </a:rPr>
              <a:t>F</a:t>
            </a:r>
            <a:r>
              <a:rPr lang="en-US" dirty="0" smtClean="0">
                <a:effectLst/>
              </a:rPr>
              <a:t>ormat </a:t>
            </a:r>
            <a:r>
              <a:rPr lang="en-US" dirty="0" smtClean="0">
                <a:solidFill>
                  <a:schemeClr val="accent2">
                    <a:lumMod val="40000"/>
                    <a:lumOff val="60000"/>
                  </a:schemeClr>
                </a:solidFill>
              </a:rPr>
              <a:t>:</a:t>
            </a:r>
            <a:endParaRPr lang="en-US" dirty="0">
              <a:solidFill>
                <a:schemeClr val="accent2">
                  <a:lumMod val="40000"/>
                  <a:lumOff val="60000"/>
                </a:schemeClr>
              </a:solidFill>
            </a:endParaRPr>
          </a:p>
        </p:txBody>
      </p:sp>
    </p:spTree>
    <p:extLst>
      <p:ext uri="{BB962C8B-B14F-4D97-AF65-F5344CB8AC3E}">
        <p14:creationId xmlns:p14="http://schemas.microsoft.com/office/powerpoint/2010/main" val="2181170283"/>
      </p:ext>
    </p:extLst>
  </p:cSld>
  <p:clrMapOvr>
    <a:masterClrMapping/>
  </p:clrMapOvr>
  <p:transition>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42875" y="1447800"/>
            <a:ext cx="8991600" cy="5257800"/>
          </a:xfrm>
          <a:ln>
            <a:noFill/>
          </a:ln>
        </p:spPr>
        <p:txBody>
          <a:bodyPr/>
          <a:lstStyle/>
          <a:p>
            <a:pPr>
              <a:buFont typeface="Wingdings" panose="05000000000000000000" pitchFamily="2" charset="2"/>
              <a:buChar char="§"/>
            </a:pPr>
            <a:endParaRPr lang="en-US" dirty="0"/>
          </a:p>
          <a:p>
            <a:pPr>
              <a:buFont typeface="Wingdings" panose="05000000000000000000" pitchFamily="2" charset="2"/>
              <a:buChar char="§"/>
            </a:pPr>
            <a:r>
              <a:rPr lang="en-US" dirty="0" smtClean="0"/>
              <a:t>Issue</a:t>
            </a:r>
            <a:r>
              <a:rPr lang="en-US" dirty="0"/>
              <a:t>:</a:t>
            </a:r>
          </a:p>
          <a:p>
            <a:pPr>
              <a:buFont typeface="Wingdings" panose="05000000000000000000" pitchFamily="2" charset="2"/>
              <a:buChar char="§"/>
            </a:pPr>
            <a:r>
              <a:rPr lang="en-US" dirty="0"/>
              <a:t>Project Type:</a:t>
            </a:r>
          </a:p>
          <a:p>
            <a:pPr>
              <a:buFont typeface="Wingdings" panose="05000000000000000000" pitchFamily="2" charset="2"/>
              <a:buChar char="§"/>
            </a:pPr>
            <a:r>
              <a:rPr lang="en-US" dirty="0"/>
              <a:t>Project Progress:</a:t>
            </a:r>
          </a:p>
          <a:p>
            <a:pPr>
              <a:buFont typeface="Wingdings" panose="05000000000000000000" pitchFamily="2" charset="2"/>
              <a:buChar char="§"/>
            </a:pPr>
            <a:r>
              <a:rPr lang="en-US" dirty="0"/>
              <a:t>Compliance estimate:</a:t>
            </a:r>
          </a:p>
          <a:p>
            <a:pPr>
              <a:buFont typeface="Wingdings" panose="05000000000000000000" pitchFamily="2" charset="2"/>
              <a:buChar char="§"/>
            </a:pPr>
            <a:r>
              <a:rPr lang="en-US" dirty="0"/>
              <a:t>Project Construction Cost:</a:t>
            </a:r>
          </a:p>
          <a:p>
            <a:pPr>
              <a:buFont typeface="Wingdings" panose="05000000000000000000" pitchFamily="2" charset="2"/>
              <a:buChar char="§"/>
            </a:pPr>
            <a:r>
              <a:rPr lang="en-US" dirty="0"/>
              <a:t>Analysis: </a:t>
            </a:r>
          </a:p>
          <a:p>
            <a:pPr>
              <a:buFont typeface="Wingdings" panose="05000000000000000000" pitchFamily="2" charset="2"/>
              <a:buChar char="§"/>
            </a:pPr>
            <a:r>
              <a:rPr lang="en-US" dirty="0"/>
              <a:t>Uploaded Documents:</a:t>
            </a:r>
          </a:p>
          <a:p>
            <a:pPr>
              <a:buFont typeface="Wingdings" panose="05000000000000000000" pitchFamily="2" charset="2"/>
              <a:buChar char="§"/>
            </a:pPr>
            <a:r>
              <a:rPr lang="en-US" dirty="0"/>
              <a:t>STAFF RECOMMENDATION:</a:t>
            </a:r>
          </a:p>
          <a:p>
            <a:pPr>
              <a:buFont typeface="Wingdings" panose="05000000000000000000" pitchFamily="2" charset="2"/>
              <a:buChar char="§"/>
            </a:pPr>
            <a:r>
              <a:rPr lang="en-US" dirty="0"/>
              <a:t>Items to be waived:</a:t>
            </a:r>
          </a:p>
          <a:p>
            <a:pPr lvl="0">
              <a:buFont typeface="Wingdings" panose="05000000000000000000" pitchFamily="2" charset="2"/>
              <a:buChar char="§"/>
            </a:pPr>
            <a:endParaRPr lang="en-US" dirty="0"/>
          </a:p>
          <a:p>
            <a:pPr lvl="1">
              <a:buFont typeface="Wingdings" panose="05000000000000000000" pitchFamily="2" charset="2"/>
              <a:buChar char="§"/>
            </a:pPr>
            <a:endParaRPr lang="en-US" dirty="0"/>
          </a:p>
        </p:txBody>
      </p:sp>
      <p:sp>
        <p:nvSpPr>
          <p:cNvPr id="3" name="Slide Number Placeholder 2"/>
          <p:cNvSpPr>
            <a:spLocks noGrp="1"/>
          </p:cNvSpPr>
          <p:nvPr>
            <p:ph type="sldNum" sz="quarter" idx="12"/>
          </p:nvPr>
        </p:nvSpPr>
        <p:spPr/>
        <p:txBody>
          <a:bodyPr/>
          <a:lstStyle/>
          <a:p>
            <a:pPr>
              <a:defRPr/>
            </a:pPr>
            <a:fld id="{E9BE4344-F05B-4978-8C37-ED610F48B2FA}" type="slidenum">
              <a:rPr lang="en-US" smtClean="0"/>
              <a:pPr>
                <a:defRPr/>
              </a:pPr>
              <a:t>11</a:t>
            </a:fld>
            <a:endParaRPr lang="en-US"/>
          </a:p>
        </p:txBody>
      </p:sp>
      <p:sp>
        <p:nvSpPr>
          <p:cNvPr id="4" name="Title 3"/>
          <p:cNvSpPr>
            <a:spLocks noGrp="1"/>
          </p:cNvSpPr>
          <p:nvPr>
            <p:ph type="title"/>
          </p:nvPr>
        </p:nvSpPr>
        <p:spPr>
          <a:xfrm>
            <a:off x="152400" y="1066800"/>
            <a:ext cx="8229600" cy="914400"/>
          </a:xfrm>
        </p:spPr>
        <p:txBody>
          <a:bodyPr/>
          <a:lstStyle/>
          <a:p>
            <a:r>
              <a:rPr lang="en-US" dirty="0">
                <a:effectLst/>
              </a:rPr>
              <a:t>F</a:t>
            </a:r>
            <a:r>
              <a:rPr lang="en-US" dirty="0" smtClean="0">
                <a:effectLst/>
              </a:rPr>
              <a:t>ormat </a:t>
            </a:r>
            <a:r>
              <a:rPr lang="en-US" dirty="0" err="1" smtClean="0">
                <a:effectLst/>
              </a:rPr>
              <a:t>cont</a:t>
            </a:r>
            <a:r>
              <a:rPr lang="en-US" dirty="0" smtClean="0">
                <a:solidFill>
                  <a:schemeClr val="accent2">
                    <a:lumMod val="40000"/>
                    <a:lumOff val="60000"/>
                  </a:schemeClr>
                </a:solidFill>
              </a:rPr>
              <a:t>:</a:t>
            </a:r>
            <a:endParaRPr lang="en-US" dirty="0">
              <a:solidFill>
                <a:schemeClr val="accent2">
                  <a:lumMod val="40000"/>
                  <a:lumOff val="60000"/>
                </a:schemeClr>
              </a:solidFill>
            </a:endParaRPr>
          </a:p>
        </p:txBody>
      </p:sp>
    </p:spTree>
    <p:extLst>
      <p:ext uri="{BB962C8B-B14F-4D97-AF65-F5344CB8AC3E}">
        <p14:creationId xmlns:p14="http://schemas.microsoft.com/office/powerpoint/2010/main" val="2716436966"/>
      </p:ext>
    </p:extLst>
  </p:cSld>
  <p:clrMapOvr>
    <a:masterClrMapping/>
  </p:clrMapOvr>
  <p:transition>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42875" y="1447800"/>
            <a:ext cx="8991600" cy="5257800"/>
          </a:xfrm>
          <a:ln>
            <a:noFill/>
          </a:ln>
        </p:spPr>
        <p:txBody>
          <a:bodyPr/>
          <a:lstStyle/>
          <a:p>
            <a:pPr>
              <a:buFont typeface="Wingdings" panose="05000000000000000000" pitchFamily="2" charset="2"/>
              <a:buChar char="§"/>
            </a:pPr>
            <a:endParaRPr lang="en-US" dirty="0"/>
          </a:p>
          <a:p>
            <a:r>
              <a:rPr lang="en-US" u="sng" dirty="0"/>
              <a:t>MOTIONS</a:t>
            </a:r>
            <a:endParaRPr lang="en-US" sz="2000" dirty="0"/>
          </a:p>
          <a:p>
            <a:r>
              <a:rPr lang="en-US" dirty="0"/>
              <a:t> </a:t>
            </a:r>
            <a:endParaRPr lang="en-US" sz="2000" dirty="0"/>
          </a:p>
          <a:p>
            <a:pPr lvl="0"/>
            <a:r>
              <a:rPr lang="en-US" dirty="0"/>
              <a:t>I move to recommend that the Florida Building Commission approve this request for waiver on the grounds of _________________. </a:t>
            </a:r>
            <a:endParaRPr lang="en-US" sz="2000" dirty="0"/>
          </a:p>
          <a:p>
            <a:r>
              <a:rPr lang="en-US" dirty="0"/>
              <a:t> </a:t>
            </a:r>
            <a:endParaRPr lang="en-US" sz="2000" dirty="0"/>
          </a:p>
          <a:p>
            <a:pPr lvl="1"/>
            <a:r>
              <a:rPr lang="en-US" sz="2400" dirty="0"/>
              <a:t>Economic Hardship </a:t>
            </a:r>
            <a:endParaRPr lang="en-US" sz="2000" dirty="0"/>
          </a:p>
          <a:p>
            <a:pPr lvl="1"/>
            <a:r>
              <a:rPr lang="en-US" sz="2400" dirty="0"/>
              <a:t>Historic Nature </a:t>
            </a:r>
            <a:endParaRPr lang="en-US" sz="2000" dirty="0"/>
          </a:p>
          <a:p>
            <a:pPr lvl="1"/>
            <a:r>
              <a:rPr lang="en-US" sz="2400" dirty="0"/>
              <a:t>Technical Infeasibility </a:t>
            </a:r>
            <a:endParaRPr lang="en-US" sz="2000" dirty="0"/>
          </a:p>
          <a:p>
            <a:r>
              <a:rPr lang="en-US" dirty="0"/>
              <a:t> </a:t>
            </a:r>
            <a:endParaRPr lang="en-US" sz="2000" dirty="0"/>
          </a:p>
          <a:p>
            <a:pPr lvl="1">
              <a:buFont typeface="Wingdings" panose="05000000000000000000" pitchFamily="2" charset="2"/>
              <a:buChar char="§"/>
            </a:pPr>
            <a:endParaRPr lang="en-US" dirty="0"/>
          </a:p>
        </p:txBody>
      </p:sp>
      <p:sp>
        <p:nvSpPr>
          <p:cNvPr id="3" name="Slide Number Placeholder 2"/>
          <p:cNvSpPr>
            <a:spLocks noGrp="1"/>
          </p:cNvSpPr>
          <p:nvPr>
            <p:ph type="sldNum" sz="quarter" idx="12"/>
          </p:nvPr>
        </p:nvSpPr>
        <p:spPr/>
        <p:txBody>
          <a:bodyPr/>
          <a:lstStyle/>
          <a:p>
            <a:pPr>
              <a:defRPr/>
            </a:pPr>
            <a:fld id="{E9BE4344-F05B-4978-8C37-ED610F48B2FA}" type="slidenum">
              <a:rPr lang="en-US" smtClean="0"/>
              <a:pPr>
                <a:defRPr/>
              </a:pPr>
              <a:t>12</a:t>
            </a:fld>
            <a:endParaRPr lang="en-US"/>
          </a:p>
        </p:txBody>
      </p:sp>
      <p:sp>
        <p:nvSpPr>
          <p:cNvPr id="4" name="Title 3"/>
          <p:cNvSpPr>
            <a:spLocks noGrp="1"/>
          </p:cNvSpPr>
          <p:nvPr>
            <p:ph type="title"/>
          </p:nvPr>
        </p:nvSpPr>
        <p:spPr>
          <a:xfrm>
            <a:off x="152400" y="1066800"/>
            <a:ext cx="8229600" cy="914400"/>
          </a:xfrm>
        </p:spPr>
        <p:txBody>
          <a:bodyPr/>
          <a:lstStyle/>
          <a:p>
            <a:r>
              <a:rPr lang="en-US" dirty="0">
                <a:effectLst/>
              </a:rPr>
              <a:t>New format </a:t>
            </a:r>
            <a:r>
              <a:rPr lang="en-US" dirty="0" err="1" smtClean="0">
                <a:effectLst/>
              </a:rPr>
              <a:t>cont</a:t>
            </a:r>
            <a:r>
              <a:rPr lang="en-US" dirty="0" smtClean="0">
                <a:solidFill>
                  <a:schemeClr val="accent2">
                    <a:lumMod val="40000"/>
                    <a:lumOff val="60000"/>
                  </a:schemeClr>
                </a:solidFill>
              </a:rPr>
              <a:t>:</a:t>
            </a:r>
            <a:endParaRPr lang="en-US" dirty="0">
              <a:solidFill>
                <a:schemeClr val="accent2">
                  <a:lumMod val="40000"/>
                  <a:lumOff val="60000"/>
                </a:schemeClr>
              </a:solidFill>
            </a:endParaRPr>
          </a:p>
        </p:txBody>
      </p:sp>
    </p:spTree>
    <p:extLst>
      <p:ext uri="{BB962C8B-B14F-4D97-AF65-F5344CB8AC3E}">
        <p14:creationId xmlns:p14="http://schemas.microsoft.com/office/powerpoint/2010/main" val="304326725"/>
      </p:ext>
    </p:extLst>
  </p:cSld>
  <p:clrMapOvr>
    <a:masterClrMapping/>
  </p:clrMapOvr>
  <p:transition>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42875" y="1447800"/>
            <a:ext cx="8991600" cy="5257800"/>
          </a:xfrm>
          <a:ln>
            <a:noFill/>
          </a:ln>
        </p:spPr>
        <p:txBody>
          <a:bodyPr/>
          <a:lstStyle/>
          <a:p>
            <a:pPr>
              <a:buFont typeface="Wingdings" panose="05000000000000000000" pitchFamily="2" charset="2"/>
              <a:buChar char="§"/>
            </a:pPr>
            <a:endParaRPr lang="en-US" sz="2000" dirty="0"/>
          </a:p>
          <a:p>
            <a:pPr lvl="0"/>
            <a:r>
              <a:rPr lang="en-US" sz="2000" dirty="0"/>
              <a:t>I move to recommend that the Florida Building Commission deny this application. </a:t>
            </a:r>
            <a:endParaRPr lang="en-US" sz="1800" dirty="0"/>
          </a:p>
          <a:p>
            <a:r>
              <a:rPr lang="en-US" sz="2000" dirty="0"/>
              <a:t> </a:t>
            </a:r>
            <a:endParaRPr lang="en-US" sz="1800" dirty="0"/>
          </a:p>
          <a:p>
            <a:pPr lvl="1"/>
            <a:r>
              <a:rPr lang="en-US" sz="2000" dirty="0"/>
              <a:t>No rationale necessary. </a:t>
            </a:r>
            <a:endParaRPr lang="en-US" sz="1800" dirty="0"/>
          </a:p>
          <a:p>
            <a:r>
              <a:rPr lang="en-US" sz="2000" dirty="0"/>
              <a:t> </a:t>
            </a:r>
            <a:endParaRPr lang="en-US" sz="1800" dirty="0"/>
          </a:p>
          <a:p>
            <a:pPr lvl="0"/>
            <a:r>
              <a:rPr lang="en-US" sz="2000" dirty="0"/>
              <a:t>I move to recommend that the Florida Building Commission defer this request for waiver to the next meetings of the Council and the Commission for the purpose of  allowing the applicant to _________________:</a:t>
            </a:r>
            <a:endParaRPr lang="en-US" sz="1800" dirty="0"/>
          </a:p>
          <a:p>
            <a:r>
              <a:rPr lang="en-US" sz="2000" dirty="0"/>
              <a:t> </a:t>
            </a:r>
            <a:endParaRPr lang="en-US" sz="1800" dirty="0"/>
          </a:p>
          <a:p>
            <a:pPr lvl="1"/>
            <a:r>
              <a:rPr lang="en-US" sz="2000" dirty="0"/>
              <a:t>Submit requested information</a:t>
            </a:r>
            <a:endParaRPr lang="en-US" sz="1800" dirty="0"/>
          </a:p>
          <a:p>
            <a:pPr lvl="1"/>
            <a:r>
              <a:rPr lang="en-US" sz="2000" dirty="0"/>
              <a:t>Contact building official or building department</a:t>
            </a:r>
            <a:endParaRPr lang="en-US" sz="1800" dirty="0"/>
          </a:p>
          <a:p>
            <a:pPr lvl="1"/>
            <a:r>
              <a:rPr lang="en-US" sz="2000" dirty="0"/>
              <a:t>Etc. </a:t>
            </a:r>
            <a:endParaRPr lang="en-US" sz="1800" dirty="0"/>
          </a:p>
          <a:p>
            <a:r>
              <a:rPr lang="en-US" sz="2000" dirty="0"/>
              <a:t> </a:t>
            </a:r>
            <a:endParaRPr lang="en-US" sz="1800" dirty="0"/>
          </a:p>
          <a:p>
            <a:pPr lvl="0">
              <a:buFont typeface="Wingdings" panose="05000000000000000000" pitchFamily="2" charset="2"/>
              <a:buChar char="§"/>
            </a:pPr>
            <a:endParaRPr lang="en-US" sz="2000" dirty="0"/>
          </a:p>
          <a:p>
            <a:r>
              <a:rPr lang="en-US" sz="2000" dirty="0"/>
              <a:t> </a:t>
            </a:r>
            <a:endParaRPr lang="en-US" sz="1800" dirty="0"/>
          </a:p>
          <a:p>
            <a:pPr lvl="1">
              <a:buFont typeface="Wingdings" panose="05000000000000000000" pitchFamily="2" charset="2"/>
              <a:buChar char="§"/>
            </a:pPr>
            <a:endParaRPr lang="en-US" sz="2000" dirty="0"/>
          </a:p>
        </p:txBody>
      </p:sp>
      <p:sp>
        <p:nvSpPr>
          <p:cNvPr id="3" name="Slide Number Placeholder 2"/>
          <p:cNvSpPr>
            <a:spLocks noGrp="1"/>
          </p:cNvSpPr>
          <p:nvPr>
            <p:ph type="sldNum" sz="quarter" idx="12"/>
          </p:nvPr>
        </p:nvSpPr>
        <p:spPr/>
        <p:txBody>
          <a:bodyPr/>
          <a:lstStyle/>
          <a:p>
            <a:pPr>
              <a:defRPr/>
            </a:pPr>
            <a:fld id="{E9BE4344-F05B-4978-8C37-ED610F48B2FA}" type="slidenum">
              <a:rPr lang="en-US" smtClean="0"/>
              <a:pPr>
                <a:defRPr/>
              </a:pPr>
              <a:t>13</a:t>
            </a:fld>
            <a:endParaRPr lang="en-US"/>
          </a:p>
        </p:txBody>
      </p:sp>
      <p:sp>
        <p:nvSpPr>
          <p:cNvPr id="4" name="Title 3"/>
          <p:cNvSpPr>
            <a:spLocks noGrp="1"/>
          </p:cNvSpPr>
          <p:nvPr>
            <p:ph type="title"/>
          </p:nvPr>
        </p:nvSpPr>
        <p:spPr>
          <a:xfrm>
            <a:off x="152400" y="1066800"/>
            <a:ext cx="8229600" cy="914400"/>
          </a:xfrm>
        </p:spPr>
        <p:txBody>
          <a:bodyPr/>
          <a:lstStyle/>
          <a:p>
            <a:r>
              <a:rPr lang="en-US" dirty="0">
                <a:effectLst/>
              </a:rPr>
              <a:t>F</a:t>
            </a:r>
            <a:r>
              <a:rPr lang="en-US" dirty="0" smtClean="0">
                <a:effectLst/>
              </a:rPr>
              <a:t>ormat </a:t>
            </a:r>
            <a:r>
              <a:rPr lang="en-US" dirty="0" err="1" smtClean="0">
                <a:effectLst/>
              </a:rPr>
              <a:t>cont</a:t>
            </a:r>
            <a:r>
              <a:rPr lang="en-US" dirty="0" smtClean="0">
                <a:solidFill>
                  <a:schemeClr val="accent2">
                    <a:lumMod val="40000"/>
                    <a:lumOff val="60000"/>
                  </a:schemeClr>
                </a:solidFill>
              </a:rPr>
              <a:t>:</a:t>
            </a:r>
            <a:endParaRPr lang="en-US" dirty="0">
              <a:solidFill>
                <a:schemeClr val="accent2">
                  <a:lumMod val="40000"/>
                  <a:lumOff val="60000"/>
                </a:schemeClr>
              </a:solidFill>
            </a:endParaRPr>
          </a:p>
        </p:txBody>
      </p:sp>
    </p:spTree>
    <p:extLst>
      <p:ext uri="{BB962C8B-B14F-4D97-AF65-F5344CB8AC3E}">
        <p14:creationId xmlns:p14="http://schemas.microsoft.com/office/powerpoint/2010/main" val="805838103"/>
      </p:ext>
    </p:extLst>
  </p:cSld>
  <p:clrMapOvr>
    <a:masterClrMapping/>
  </p:clrMapOvr>
  <p:transition>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dirty="0"/>
          </a:p>
        </p:txBody>
      </p:sp>
      <p:sp>
        <p:nvSpPr>
          <p:cNvPr id="3" name="Slide Number Placeholder 2"/>
          <p:cNvSpPr>
            <a:spLocks noGrp="1"/>
          </p:cNvSpPr>
          <p:nvPr>
            <p:ph type="sldNum" sz="quarter" idx="12"/>
          </p:nvPr>
        </p:nvSpPr>
        <p:spPr/>
        <p:txBody>
          <a:bodyPr/>
          <a:lstStyle/>
          <a:p>
            <a:pPr>
              <a:defRPr/>
            </a:pPr>
            <a:fld id="{E9BE4344-F05B-4978-8C37-ED610F48B2FA}" type="slidenum">
              <a:rPr lang="en-US" smtClean="0"/>
              <a:pPr>
                <a:defRPr/>
              </a:pPr>
              <a:t>14</a:t>
            </a:fld>
            <a:endParaRPr lang="en-US"/>
          </a:p>
        </p:txBody>
      </p:sp>
      <p:sp>
        <p:nvSpPr>
          <p:cNvPr id="4" name="Title 3"/>
          <p:cNvSpPr>
            <a:spLocks noGrp="1"/>
          </p:cNvSpPr>
          <p:nvPr>
            <p:ph type="title"/>
          </p:nvPr>
        </p:nvSpPr>
        <p:spPr/>
        <p:txBody>
          <a:bodyPr/>
          <a:lstStyle/>
          <a:p>
            <a:r>
              <a:rPr lang="en-US" dirty="0" smtClean="0"/>
              <a:t>Meetings and Agendas</a:t>
            </a:r>
            <a:endParaRPr lang="en-US" dirty="0"/>
          </a:p>
        </p:txBody>
      </p:sp>
      <p:pic>
        <p:nvPicPr>
          <p:cNvPr id="6163" name="Picture 1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1752600"/>
            <a:ext cx="2313271" cy="3790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TextBox 10"/>
          <p:cNvSpPr txBox="1"/>
          <p:nvPr/>
        </p:nvSpPr>
        <p:spPr>
          <a:xfrm>
            <a:off x="5529943" y="1733306"/>
            <a:ext cx="3429000" cy="1384995"/>
          </a:xfrm>
          <a:prstGeom prst="rect">
            <a:avLst/>
          </a:prstGeom>
          <a:noFill/>
        </p:spPr>
        <p:txBody>
          <a:bodyPr wrap="square" rtlCol="0">
            <a:spAutoFit/>
          </a:bodyPr>
          <a:lstStyle/>
          <a:p>
            <a:r>
              <a:rPr lang="en-US" dirty="0" smtClean="0">
                <a:solidFill>
                  <a:schemeClr val="tx1"/>
                </a:solidFill>
              </a:rPr>
              <a:t>Also upcoming meetings are displayed on the bottom of the homepage in the meeting calendar near the bottom of the page.  Agenda’s can be found by clicking </a:t>
            </a:r>
            <a:r>
              <a:rPr lang="en-US" smtClean="0">
                <a:solidFill>
                  <a:schemeClr val="tx1"/>
                </a:solidFill>
              </a:rPr>
              <a:t>the associated link</a:t>
            </a:r>
            <a:r>
              <a:rPr lang="en-US" dirty="0" smtClean="0">
                <a:solidFill>
                  <a:schemeClr val="tx1"/>
                </a:solidFill>
              </a:rPr>
              <a:t>.</a:t>
            </a:r>
            <a:endParaRPr lang="en-US" dirty="0">
              <a:solidFill>
                <a:schemeClr val="tx1"/>
              </a:solidFill>
            </a:endParaRPr>
          </a:p>
        </p:txBody>
      </p:sp>
      <p:pic>
        <p:nvPicPr>
          <p:cNvPr id="1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29943" y="3247458"/>
            <a:ext cx="3351399" cy="227491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64" name="Picture 2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48139" y="1733306"/>
            <a:ext cx="3152775" cy="37890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Right Arrow 11"/>
          <p:cNvSpPr/>
          <p:nvPr/>
        </p:nvSpPr>
        <p:spPr>
          <a:xfrm>
            <a:off x="1551271" y="4635015"/>
            <a:ext cx="1676400" cy="107098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2667000" y="4033055"/>
            <a:ext cx="2133600" cy="234145"/>
          </a:xfrm>
          <a:prstGeom prst="rect">
            <a:avLst/>
          </a:prstGeom>
          <a:solidFill>
            <a:srgbClr val="ECF03E">
              <a:alpha val="1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5873769"/>
      </p:ext>
    </p:extLst>
  </p:cSld>
  <p:clrMapOvr>
    <a:masterClrMapping/>
  </p:clrMapOvr>
  <p:transition>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sz="4800" dirty="0" smtClean="0"/>
              <a:t>Questions?</a:t>
            </a:r>
          </a:p>
          <a:p>
            <a:endParaRPr lang="en-US" sz="4800" dirty="0"/>
          </a:p>
          <a:p>
            <a:r>
              <a:rPr lang="en-US" sz="4000" dirty="0" smtClean="0"/>
              <a:t>Please contact staff</a:t>
            </a:r>
            <a:r>
              <a:rPr lang="en-US" sz="4000" dirty="0"/>
              <a:t> </a:t>
            </a:r>
            <a:r>
              <a:rPr lang="en-US" sz="4000" dirty="0" smtClean="0"/>
              <a:t>at 850-717-1825</a:t>
            </a:r>
            <a:endParaRPr lang="en-US" sz="4000" dirty="0"/>
          </a:p>
        </p:txBody>
      </p:sp>
      <p:sp>
        <p:nvSpPr>
          <p:cNvPr id="3" name="Slide Number Placeholder 2"/>
          <p:cNvSpPr>
            <a:spLocks noGrp="1"/>
          </p:cNvSpPr>
          <p:nvPr>
            <p:ph type="sldNum" sz="quarter" idx="12"/>
          </p:nvPr>
        </p:nvSpPr>
        <p:spPr/>
        <p:txBody>
          <a:bodyPr/>
          <a:lstStyle/>
          <a:p>
            <a:pPr>
              <a:defRPr/>
            </a:pPr>
            <a:fld id="{E9BE4344-F05B-4978-8C37-ED610F48B2FA}" type="slidenum">
              <a:rPr lang="en-US" smtClean="0"/>
              <a:pPr>
                <a:defRPr/>
              </a:pPr>
              <a:t>15</a:t>
            </a:fld>
            <a:endParaRPr lang="en-US"/>
          </a:p>
        </p:txBody>
      </p:sp>
      <p:sp>
        <p:nvSpPr>
          <p:cNvPr id="4" name="Title 3"/>
          <p:cNvSpPr>
            <a:spLocks noGrp="1"/>
          </p:cNvSpPr>
          <p:nvPr>
            <p:ph type="title"/>
          </p:nvPr>
        </p:nvSpPr>
        <p:spPr/>
        <p:txBody>
          <a:bodyPr/>
          <a:lstStyle/>
          <a:p>
            <a:endParaRPr lang="en-US"/>
          </a:p>
        </p:txBody>
      </p:sp>
    </p:spTree>
    <p:extLst>
      <p:ext uri="{BB962C8B-B14F-4D97-AF65-F5344CB8AC3E}">
        <p14:creationId xmlns:p14="http://schemas.microsoft.com/office/powerpoint/2010/main" val="1868969630"/>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42875" y="1447800"/>
            <a:ext cx="8991600" cy="5257800"/>
          </a:xfrm>
          <a:ln>
            <a:noFill/>
          </a:ln>
        </p:spPr>
        <p:txBody>
          <a:bodyPr/>
          <a:lstStyle/>
          <a:p>
            <a:pPr>
              <a:buFont typeface="Wingdings" panose="05000000000000000000" pitchFamily="2" charset="2"/>
              <a:buChar char="§"/>
            </a:pPr>
            <a:r>
              <a:rPr lang="en-US" dirty="0"/>
              <a:t>Criteria for </a:t>
            </a:r>
            <a:r>
              <a:rPr lang="en-US" dirty="0" smtClean="0"/>
              <a:t>granting waiver</a:t>
            </a:r>
            <a:r>
              <a:rPr lang="en-US" dirty="0"/>
              <a:t> </a:t>
            </a:r>
          </a:p>
          <a:p>
            <a:pPr lvl="0">
              <a:buFont typeface="Wingdings" panose="05000000000000000000" pitchFamily="2" charset="2"/>
              <a:buChar char="§"/>
            </a:pPr>
            <a:r>
              <a:rPr lang="en-US" dirty="0"/>
              <a:t>Florida Specific </a:t>
            </a:r>
            <a:r>
              <a:rPr lang="en-US" dirty="0" smtClean="0"/>
              <a:t>requirements</a:t>
            </a:r>
            <a:endParaRPr lang="en-US" dirty="0"/>
          </a:p>
          <a:p>
            <a:pPr lvl="0">
              <a:buFont typeface="Wingdings" panose="05000000000000000000" pitchFamily="2" charset="2"/>
              <a:buChar char="§"/>
            </a:pPr>
            <a:r>
              <a:rPr lang="en-US" dirty="0"/>
              <a:t>Determination of </a:t>
            </a:r>
            <a:r>
              <a:rPr lang="en-US" i="1" u="sng" dirty="0"/>
              <a:t>unnecessary, unreasonable, or extreme hardship</a:t>
            </a:r>
            <a:r>
              <a:rPr lang="en-US" dirty="0" smtClean="0"/>
              <a:t>.</a:t>
            </a:r>
            <a:endParaRPr lang="en-US" dirty="0"/>
          </a:p>
          <a:p>
            <a:pPr lvl="0">
              <a:buFont typeface="Wingdings" panose="05000000000000000000" pitchFamily="2" charset="2"/>
              <a:buChar char="§"/>
            </a:pPr>
            <a:r>
              <a:rPr lang="en-US" dirty="0"/>
              <a:t>Waivers shall not violate federal accessibility laws and regulations and shall be reviewed by the Accessibility Advisory Council. </a:t>
            </a:r>
          </a:p>
          <a:p>
            <a:pPr lvl="0">
              <a:buFont typeface="Wingdings" panose="05000000000000000000" pitchFamily="2" charset="2"/>
              <a:buChar char="§"/>
            </a:pPr>
            <a:r>
              <a:rPr lang="en-US" dirty="0"/>
              <a:t>If an applicant for a waiver demonstrates economic hardship in accordance with </a:t>
            </a:r>
            <a:r>
              <a:rPr lang="en-US" i="1" dirty="0"/>
              <a:t>28 C.F.R. s. 36.403(f)(1), </a:t>
            </a:r>
            <a:r>
              <a:rPr lang="en-US" dirty="0"/>
              <a:t>a waiver shall be granted.  </a:t>
            </a:r>
          </a:p>
          <a:p>
            <a:pPr lvl="1"/>
            <a:endParaRPr lang="en-US" dirty="0"/>
          </a:p>
        </p:txBody>
      </p:sp>
      <p:sp>
        <p:nvSpPr>
          <p:cNvPr id="3" name="Slide Number Placeholder 2"/>
          <p:cNvSpPr>
            <a:spLocks noGrp="1"/>
          </p:cNvSpPr>
          <p:nvPr>
            <p:ph type="sldNum" sz="quarter" idx="12"/>
          </p:nvPr>
        </p:nvSpPr>
        <p:spPr/>
        <p:txBody>
          <a:bodyPr/>
          <a:lstStyle/>
          <a:p>
            <a:pPr>
              <a:defRPr/>
            </a:pPr>
            <a:fld id="{E9BE4344-F05B-4978-8C37-ED610F48B2FA}" type="slidenum">
              <a:rPr lang="en-US" smtClean="0"/>
              <a:pPr>
                <a:defRPr/>
              </a:pPr>
              <a:t>2</a:t>
            </a:fld>
            <a:endParaRPr lang="en-US"/>
          </a:p>
        </p:txBody>
      </p:sp>
      <p:sp>
        <p:nvSpPr>
          <p:cNvPr id="4" name="Title 3"/>
          <p:cNvSpPr>
            <a:spLocks noGrp="1"/>
          </p:cNvSpPr>
          <p:nvPr>
            <p:ph type="title"/>
          </p:nvPr>
        </p:nvSpPr>
        <p:spPr>
          <a:xfrm>
            <a:off x="152400" y="762000"/>
            <a:ext cx="8229600" cy="914400"/>
          </a:xfrm>
        </p:spPr>
        <p:txBody>
          <a:bodyPr/>
          <a:lstStyle/>
          <a:p>
            <a:r>
              <a:rPr lang="en-US" dirty="0">
                <a:effectLst/>
              </a:rPr>
              <a:t>Florida Statutes 553.512 </a:t>
            </a:r>
            <a:r>
              <a:rPr lang="en-US" dirty="0" smtClean="0">
                <a:solidFill>
                  <a:schemeClr val="accent2">
                    <a:lumMod val="40000"/>
                    <a:lumOff val="60000"/>
                  </a:schemeClr>
                </a:solidFill>
              </a:rPr>
              <a:t>:</a:t>
            </a:r>
            <a:br>
              <a:rPr lang="en-US" dirty="0" smtClean="0">
                <a:solidFill>
                  <a:schemeClr val="accent2">
                    <a:lumMod val="40000"/>
                    <a:lumOff val="60000"/>
                  </a:schemeClr>
                </a:solidFill>
              </a:rPr>
            </a:br>
            <a:endParaRPr lang="en-US" dirty="0">
              <a:solidFill>
                <a:schemeClr val="accent2">
                  <a:lumMod val="40000"/>
                  <a:lumOff val="60000"/>
                </a:schemeClr>
              </a:solidFill>
            </a:endParaRPr>
          </a:p>
        </p:txBody>
      </p:sp>
    </p:spTree>
    <p:extLst>
      <p:ext uri="{BB962C8B-B14F-4D97-AF65-F5344CB8AC3E}">
        <p14:creationId xmlns:p14="http://schemas.microsoft.com/office/powerpoint/2010/main" val="177733111"/>
      </p:ext>
    </p:extLst>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42875" y="1447800"/>
            <a:ext cx="8991600" cy="5257800"/>
          </a:xfrm>
          <a:ln>
            <a:noFill/>
          </a:ln>
        </p:spPr>
        <p:txBody>
          <a:bodyPr/>
          <a:lstStyle/>
          <a:p>
            <a:pPr marL="0" indent="0">
              <a:buNone/>
            </a:pPr>
            <a:endParaRPr lang="en-US" dirty="0"/>
          </a:p>
          <a:p>
            <a:pPr marL="0" indent="0">
              <a:buNone/>
            </a:pPr>
            <a:endParaRPr lang="en-US" sz="3200" dirty="0"/>
          </a:p>
          <a:p>
            <a:pPr lvl="0">
              <a:buFont typeface="Wingdings" panose="05000000000000000000" pitchFamily="2" charset="2"/>
              <a:buChar char="§"/>
            </a:pPr>
            <a:r>
              <a:rPr lang="en-US" dirty="0"/>
              <a:t>Economic Hardship </a:t>
            </a:r>
            <a:endParaRPr lang="en-US" sz="2000" dirty="0"/>
          </a:p>
          <a:p>
            <a:pPr lvl="0">
              <a:buFont typeface="Wingdings" panose="05000000000000000000" pitchFamily="2" charset="2"/>
              <a:buChar char="§"/>
            </a:pPr>
            <a:r>
              <a:rPr lang="en-US" dirty="0"/>
              <a:t>Historic Nature </a:t>
            </a:r>
            <a:endParaRPr lang="en-US" sz="2000" dirty="0"/>
          </a:p>
          <a:p>
            <a:pPr lvl="0">
              <a:buFont typeface="Wingdings" panose="05000000000000000000" pitchFamily="2" charset="2"/>
              <a:buChar char="§"/>
            </a:pPr>
            <a:r>
              <a:rPr lang="en-US" dirty="0"/>
              <a:t>Technical Infeasibility </a:t>
            </a:r>
            <a:endParaRPr lang="en-US" sz="2000" dirty="0"/>
          </a:p>
          <a:p>
            <a:pPr lvl="0">
              <a:buFont typeface="Wingdings" panose="05000000000000000000" pitchFamily="2" charset="2"/>
              <a:buChar char="§"/>
            </a:pPr>
            <a:endParaRPr lang="en-US" dirty="0"/>
          </a:p>
          <a:p>
            <a:pPr lvl="1">
              <a:buFont typeface="Wingdings" panose="05000000000000000000" pitchFamily="2" charset="2"/>
              <a:buChar char="§"/>
            </a:pPr>
            <a:endParaRPr lang="en-US" dirty="0"/>
          </a:p>
        </p:txBody>
      </p:sp>
      <p:sp>
        <p:nvSpPr>
          <p:cNvPr id="3" name="Slide Number Placeholder 2"/>
          <p:cNvSpPr>
            <a:spLocks noGrp="1"/>
          </p:cNvSpPr>
          <p:nvPr>
            <p:ph type="sldNum" sz="quarter" idx="12"/>
          </p:nvPr>
        </p:nvSpPr>
        <p:spPr/>
        <p:txBody>
          <a:bodyPr/>
          <a:lstStyle/>
          <a:p>
            <a:pPr>
              <a:defRPr/>
            </a:pPr>
            <a:fld id="{E9BE4344-F05B-4978-8C37-ED610F48B2FA}" type="slidenum">
              <a:rPr lang="en-US" smtClean="0"/>
              <a:pPr>
                <a:defRPr/>
              </a:pPr>
              <a:t>3</a:t>
            </a:fld>
            <a:endParaRPr lang="en-US"/>
          </a:p>
        </p:txBody>
      </p:sp>
      <p:sp>
        <p:nvSpPr>
          <p:cNvPr id="4" name="Title 3"/>
          <p:cNvSpPr>
            <a:spLocks noGrp="1"/>
          </p:cNvSpPr>
          <p:nvPr>
            <p:ph type="title"/>
          </p:nvPr>
        </p:nvSpPr>
        <p:spPr>
          <a:xfrm>
            <a:off x="152400" y="1066800"/>
            <a:ext cx="8229600" cy="914400"/>
          </a:xfrm>
        </p:spPr>
        <p:txBody>
          <a:bodyPr/>
          <a:lstStyle/>
          <a:p>
            <a:r>
              <a:rPr lang="en-US" dirty="0" smtClean="0">
                <a:effectLst/>
              </a:rPr>
              <a:t>Grounds for Approval</a:t>
            </a:r>
            <a:r>
              <a:rPr lang="en-US" dirty="0" smtClean="0">
                <a:solidFill>
                  <a:schemeClr val="accent2">
                    <a:lumMod val="40000"/>
                    <a:lumOff val="60000"/>
                  </a:schemeClr>
                </a:solidFill>
              </a:rPr>
              <a:t>:</a:t>
            </a:r>
            <a:endParaRPr lang="en-US" dirty="0">
              <a:solidFill>
                <a:schemeClr val="accent2">
                  <a:lumMod val="40000"/>
                  <a:lumOff val="60000"/>
                </a:schemeClr>
              </a:solidFill>
            </a:endParaRPr>
          </a:p>
        </p:txBody>
      </p:sp>
      <p:pic>
        <p:nvPicPr>
          <p:cNvPr id="5122" name="Picture 2" descr="Image result for approval clip ar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7600" y="2590800"/>
            <a:ext cx="2857500" cy="26479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9261134"/>
      </p:ext>
    </p:extLst>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42875" y="1447800"/>
            <a:ext cx="8991600" cy="5257800"/>
          </a:xfrm>
          <a:ln>
            <a:noFill/>
          </a:ln>
        </p:spPr>
        <p:txBody>
          <a:bodyPr/>
          <a:lstStyle/>
          <a:p>
            <a:pPr marL="0" indent="0">
              <a:buNone/>
            </a:pPr>
            <a:endParaRPr lang="en-US" dirty="0"/>
          </a:p>
          <a:p>
            <a:pPr>
              <a:buFont typeface="Wingdings" panose="05000000000000000000" pitchFamily="2" charset="2"/>
              <a:buChar char="§"/>
            </a:pPr>
            <a:r>
              <a:rPr lang="en-US" dirty="0"/>
              <a:t>The accessible path of travel is required to the extend it is not “</a:t>
            </a:r>
            <a:r>
              <a:rPr lang="en-US" i="1" dirty="0"/>
              <a:t>disproportionate</a:t>
            </a:r>
            <a:r>
              <a:rPr lang="en-US" dirty="0"/>
              <a:t>” to the total cost</a:t>
            </a:r>
            <a:r>
              <a:rPr lang="en-US" dirty="0" smtClean="0"/>
              <a:t>.</a:t>
            </a:r>
            <a:endParaRPr lang="en-US" dirty="0"/>
          </a:p>
          <a:p>
            <a:pPr>
              <a:buFont typeface="Wingdings" panose="05000000000000000000" pitchFamily="2" charset="2"/>
              <a:buChar char="§"/>
            </a:pPr>
            <a:r>
              <a:rPr lang="en-US" sz="2800" i="1" u="sng" dirty="0"/>
              <a:t>Disproportionate</a:t>
            </a:r>
            <a:r>
              <a:rPr lang="en-US" dirty="0"/>
              <a:t> defined as exceeding 20% of the total cost of alterations to the primary function area.  </a:t>
            </a:r>
          </a:p>
          <a:p>
            <a:pPr>
              <a:buFont typeface="Wingdings" panose="05000000000000000000" pitchFamily="2" charset="2"/>
              <a:buChar char="§"/>
            </a:pPr>
            <a:r>
              <a:rPr lang="en-US" dirty="0"/>
              <a:t>The 20% cap applies only to the costs associated with the accessible path of travel, including an accessible route to the primary function area from site arrival points, entrances and retrofits to restrooms, telephones, and drinking fountains.</a:t>
            </a:r>
          </a:p>
          <a:p>
            <a:pPr lvl="0">
              <a:buFont typeface="Wingdings" panose="05000000000000000000" pitchFamily="2" charset="2"/>
              <a:buChar char="§"/>
            </a:pPr>
            <a:endParaRPr lang="en-US" dirty="0"/>
          </a:p>
          <a:p>
            <a:pPr lvl="1"/>
            <a:endParaRPr lang="en-US" dirty="0"/>
          </a:p>
        </p:txBody>
      </p:sp>
      <p:sp>
        <p:nvSpPr>
          <p:cNvPr id="3" name="Slide Number Placeholder 2"/>
          <p:cNvSpPr>
            <a:spLocks noGrp="1"/>
          </p:cNvSpPr>
          <p:nvPr>
            <p:ph type="sldNum" sz="quarter" idx="12"/>
          </p:nvPr>
        </p:nvSpPr>
        <p:spPr/>
        <p:txBody>
          <a:bodyPr/>
          <a:lstStyle/>
          <a:p>
            <a:pPr>
              <a:defRPr/>
            </a:pPr>
            <a:fld id="{E9BE4344-F05B-4978-8C37-ED610F48B2FA}" type="slidenum">
              <a:rPr lang="en-US" smtClean="0"/>
              <a:pPr>
                <a:defRPr/>
              </a:pPr>
              <a:t>4</a:t>
            </a:fld>
            <a:endParaRPr lang="en-US"/>
          </a:p>
        </p:txBody>
      </p:sp>
      <p:sp>
        <p:nvSpPr>
          <p:cNvPr id="4" name="Title 3"/>
          <p:cNvSpPr>
            <a:spLocks noGrp="1"/>
          </p:cNvSpPr>
          <p:nvPr>
            <p:ph type="title"/>
          </p:nvPr>
        </p:nvSpPr>
        <p:spPr>
          <a:xfrm>
            <a:off x="152400" y="1066800"/>
            <a:ext cx="8229600" cy="914400"/>
          </a:xfrm>
        </p:spPr>
        <p:txBody>
          <a:bodyPr/>
          <a:lstStyle/>
          <a:p>
            <a:r>
              <a:rPr lang="en-US" dirty="0">
                <a:effectLst/>
              </a:rPr>
              <a:t>Economic Hardship </a:t>
            </a:r>
            <a:r>
              <a:rPr lang="en-US" dirty="0" smtClean="0">
                <a:effectLst/>
              </a:rPr>
              <a:t>/Disproportionality </a:t>
            </a:r>
            <a:r>
              <a:rPr lang="en-US" dirty="0">
                <a:effectLst/>
              </a:rPr>
              <a:t>(20</a:t>
            </a:r>
            <a:r>
              <a:rPr lang="en-US" dirty="0" smtClean="0">
                <a:effectLst/>
              </a:rPr>
              <a:t>%) </a:t>
            </a:r>
            <a:r>
              <a:rPr lang="en-US" dirty="0" smtClean="0">
                <a:solidFill>
                  <a:schemeClr val="accent2">
                    <a:lumMod val="40000"/>
                    <a:lumOff val="60000"/>
                  </a:schemeClr>
                </a:solidFill>
              </a:rPr>
              <a:t>:</a:t>
            </a:r>
            <a:br>
              <a:rPr lang="en-US" dirty="0" smtClean="0">
                <a:solidFill>
                  <a:schemeClr val="accent2">
                    <a:lumMod val="40000"/>
                    <a:lumOff val="60000"/>
                  </a:schemeClr>
                </a:solidFill>
              </a:rPr>
            </a:br>
            <a:endParaRPr lang="en-US" dirty="0">
              <a:solidFill>
                <a:schemeClr val="accent2">
                  <a:lumMod val="40000"/>
                  <a:lumOff val="60000"/>
                </a:schemeClr>
              </a:solidFill>
            </a:endParaRPr>
          </a:p>
        </p:txBody>
      </p:sp>
    </p:spTree>
    <p:extLst>
      <p:ext uri="{BB962C8B-B14F-4D97-AF65-F5344CB8AC3E}">
        <p14:creationId xmlns:p14="http://schemas.microsoft.com/office/powerpoint/2010/main" val="1425370556"/>
      </p:ext>
    </p:extLst>
  </p:cSld>
  <p:clrMapOvr>
    <a:masterClrMapping/>
  </p:clrMapOvr>
  <p:transition>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42875" y="1447800"/>
            <a:ext cx="8991600" cy="5257800"/>
          </a:xfrm>
          <a:ln>
            <a:noFill/>
          </a:ln>
        </p:spPr>
        <p:txBody>
          <a:bodyPr/>
          <a:lstStyle/>
          <a:p>
            <a:pPr>
              <a:buFont typeface="Wingdings" panose="05000000000000000000" pitchFamily="2" charset="2"/>
              <a:buChar char="§"/>
            </a:pPr>
            <a:endParaRPr lang="en-US" dirty="0"/>
          </a:p>
          <a:p>
            <a:pPr>
              <a:buFont typeface="Wingdings" panose="05000000000000000000" pitchFamily="2" charset="2"/>
              <a:buChar char="§"/>
            </a:pPr>
            <a:endParaRPr lang="en-US" sz="2000" dirty="0"/>
          </a:p>
          <a:p>
            <a:pPr lvl="1">
              <a:buFont typeface="Wingdings" panose="05000000000000000000" pitchFamily="2" charset="2"/>
              <a:buChar char="§"/>
            </a:pPr>
            <a:r>
              <a:rPr lang="en-US" sz="2400" dirty="0"/>
              <a:t>Does the cost of providing vertical accessibility meet or exceed 20% of the cost of the alteration to the primary function area?</a:t>
            </a:r>
            <a:endParaRPr lang="en-US" sz="2000" dirty="0"/>
          </a:p>
          <a:p>
            <a:pPr>
              <a:buFont typeface="Wingdings" panose="05000000000000000000" pitchFamily="2" charset="2"/>
              <a:buChar char="§"/>
            </a:pPr>
            <a:endParaRPr lang="en-US" sz="2000" dirty="0"/>
          </a:p>
          <a:p>
            <a:pPr lvl="1">
              <a:buFont typeface="Wingdings" panose="05000000000000000000" pitchFamily="2" charset="2"/>
              <a:buChar char="§"/>
            </a:pPr>
            <a:r>
              <a:rPr lang="en-US" sz="2400" dirty="0"/>
              <a:t>If the 20% threshold is met, the waiver SHALL be granted. </a:t>
            </a:r>
            <a:endParaRPr lang="en-US" sz="2000" dirty="0"/>
          </a:p>
          <a:p>
            <a:pPr marL="0" indent="0">
              <a:buNone/>
            </a:pPr>
            <a:endParaRPr lang="en-US" sz="2000" dirty="0"/>
          </a:p>
          <a:p>
            <a:pPr lvl="1">
              <a:buFont typeface="Wingdings" panose="05000000000000000000" pitchFamily="2" charset="2"/>
              <a:buChar char="§"/>
            </a:pPr>
            <a:r>
              <a:rPr lang="en-US" sz="2400" dirty="0"/>
              <a:t>Does not apply to new construction.</a:t>
            </a:r>
            <a:endParaRPr lang="en-US" sz="2000" dirty="0"/>
          </a:p>
          <a:p>
            <a:pPr marL="0" lvl="0" indent="0">
              <a:buNone/>
            </a:pPr>
            <a:r>
              <a:rPr lang="en-US" dirty="0"/>
              <a:t> </a:t>
            </a:r>
          </a:p>
          <a:p>
            <a:pPr lvl="1"/>
            <a:endParaRPr lang="en-US" dirty="0"/>
          </a:p>
        </p:txBody>
      </p:sp>
      <p:sp>
        <p:nvSpPr>
          <p:cNvPr id="3" name="Slide Number Placeholder 2"/>
          <p:cNvSpPr>
            <a:spLocks noGrp="1"/>
          </p:cNvSpPr>
          <p:nvPr>
            <p:ph type="sldNum" sz="quarter" idx="12"/>
          </p:nvPr>
        </p:nvSpPr>
        <p:spPr/>
        <p:txBody>
          <a:bodyPr/>
          <a:lstStyle/>
          <a:p>
            <a:pPr>
              <a:defRPr/>
            </a:pPr>
            <a:fld id="{E9BE4344-F05B-4978-8C37-ED610F48B2FA}" type="slidenum">
              <a:rPr lang="en-US" smtClean="0"/>
              <a:pPr>
                <a:defRPr/>
              </a:pPr>
              <a:t>5</a:t>
            </a:fld>
            <a:endParaRPr lang="en-US"/>
          </a:p>
        </p:txBody>
      </p:sp>
      <p:sp>
        <p:nvSpPr>
          <p:cNvPr id="4" name="Title 3"/>
          <p:cNvSpPr>
            <a:spLocks noGrp="1"/>
          </p:cNvSpPr>
          <p:nvPr>
            <p:ph type="title"/>
          </p:nvPr>
        </p:nvSpPr>
        <p:spPr>
          <a:xfrm>
            <a:off x="152400" y="1066800"/>
            <a:ext cx="8229600" cy="914400"/>
          </a:xfrm>
        </p:spPr>
        <p:txBody>
          <a:bodyPr/>
          <a:lstStyle/>
          <a:p>
            <a:r>
              <a:rPr lang="en-US" dirty="0" smtClean="0">
                <a:effectLst/>
              </a:rPr>
              <a:t>Economic </a:t>
            </a:r>
            <a:r>
              <a:rPr lang="en-US" dirty="0">
                <a:effectLst/>
              </a:rPr>
              <a:t>Hardship </a:t>
            </a:r>
            <a:r>
              <a:rPr lang="en-US" dirty="0" smtClean="0">
                <a:solidFill>
                  <a:schemeClr val="accent2">
                    <a:lumMod val="40000"/>
                    <a:lumOff val="60000"/>
                  </a:schemeClr>
                </a:solidFill>
              </a:rPr>
              <a:t>:</a:t>
            </a:r>
            <a:endParaRPr lang="en-US" dirty="0">
              <a:solidFill>
                <a:schemeClr val="accent2">
                  <a:lumMod val="40000"/>
                  <a:lumOff val="60000"/>
                </a:schemeClr>
              </a:solidFill>
            </a:endParaRPr>
          </a:p>
        </p:txBody>
      </p:sp>
    </p:spTree>
    <p:extLst>
      <p:ext uri="{BB962C8B-B14F-4D97-AF65-F5344CB8AC3E}">
        <p14:creationId xmlns:p14="http://schemas.microsoft.com/office/powerpoint/2010/main" val="351983334"/>
      </p:ext>
    </p:extLst>
  </p:cSld>
  <p:clrMapOvr>
    <a:masterClrMapping/>
  </p:clrMapOvr>
  <p:transition>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42875" y="1295400"/>
            <a:ext cx="8991600" cy="5257800"/>
          </a:xfrm>
          <a:ln>
            <a:noFill/>
          </a:ln>
        </p:spPr>
        <p:txBody>
          <a:bodyPr/>
          <a:lstStyle/>
          <a:p>
            <a:pPr>
              <a:buFont typeface="Wingdings" panose="05000000000000000000" pitchFamily="2" charset="2"/>
              <a:buChar char="§"/>
            </a:pPr>
            <a:endParaRPr lang="en-US" dirty="0"/>
          </a:p>
          <a:p>
            <a:pPr>
              <a:buFont typeface="Wingdings" panose="05000000000000000000" pitchFamily="2" charset="2"/>
              <a:buChar char="§"/>
            </a:pPr>
            <a:endParaRPr lang="en-US" sz="2000" dirty="0"/>
          </a:p>
          <a:p>
            <a:pPr>
              <a:buFont typeface="Wingdings" panose="05000000000000000000" pitchFamily="2" charset="2"/>
              <a:buChar char="§"/>
            </a:pPr>
            <a:r>
              <a:rPr lang="en-US" i="1" u="sng" dirty="0"/>
              <a:t>Definition:</a:t>
            </a:r>
            <a:r>
              <a:rPr lang="en-US" i="1" dirty="0"/>
              <a:t> </a:t>
            </a:r>
            <a:r>
              <a:rPr lang="en-US" dirty="0"/>
              <a:t> Buildings or facilities that are “listed </a:t>
            </a:r>
            <a:r>
              <a:rPr lang="en-US" dirty="0" smtClean="0"/>
              <a:t>in - </a:t>
            </a:r>
            <a:r>
              <a:rPr lang="en-US" dirty="0"/>
              <a:t>eligible for listing in the National Register of Historic Places or designated as historic under an appropriate State or local law. </a:t>
            </a:r>
          </a:p>
          <a:p>
            <a:pPr marL="0" indent="0">
              <a:buNone/>
            </a:pPr>
            <a:endParaRPr lang="en-US" sz="3200" dirty="0"/>
          </a:p>
          <a:p>
            <a:pPr>
              <a:buFont typeface="Wingdings" panose="05000000000000000000" pitchFamily="2" charset="2"/>
              <a:buChar char="§"/>
            </a:pPr>
            <a:r>
              <a:rPr lang="en-US" i="1" u="sng" dirty="0"/>
              <a:t>Consideration</a:t>
            </a:r>
            <a:r>
              <a:rPr lang="en-US" dirty="0"/>
              <a:t> – circumstances where compliance with the standards would threaten or destroy the historic integrity or significance of a facility as determined by the appropriate authority having jurisdiction.</a:t>
            </a:r>
            <a:endParaRPr lang="en-US" sz="3200" dirty="0"/>
          </a:p>
          <a:p>
            <a:pPr lvl="1">
              <a:buFont typeface="Wingdings" panose="05000000000000000000" pitchFamily="2" charset="2"/>
              <a:buChar char="§"/>
            </a:pPr>
            <a:endParaRPr lang="en-US" sz="2000" dirty="0"/>
          </a:p>
          <a:p>
            <a:pPr marL="0" lvl="0" indent="0">
              <a:buNone/>
            </a:pPr>
            <a:r>
              <a:rPr lang="en-US" dirty="0"/>
              <a:t> </a:t>
            </a:r>
          </a:p>
          <a:p>
            <a:pPr lvl="1"/>
            <a:endParaRPr lang="en-US" dirty="0"/>
          </a:p>
        </p:txBody>
      </p:sp>
      <p:sp>
        <p:nvSpPr>
          <p:cNvPr id="3" name="Slide Number Placeholder 2"/>
          <p:cNvSpPr>
            <a:spLocks noGrp="1"/>
          </p:cNvSpPr>
          <p:nvPr>
            <p:ph type="sldNum" sz="quarter" idx="12"/>
          </p:nvPr>
        </p:nvSpPr>
        <p:spPr/>
        <p:txBody>
          <a:bodyPr/>
          <a:lstStyle/>
          <a:p>
            <a:pPr>
              <a:defRPr/>
            </a:pPr>
            <a:fld id="{E9BE4344-F05B-4978-8C37-ED610F48B2FA}" type="slidenum">
              <a:rPr lang="en-US" smtClean="0"/>
              <a:pPr>
                <a:defRPr/>
              </a:pPr>
              <a:t>6</a:t>
            </a:fld>
            <a:endParaRPr lang="en-US"/>
          </a:p>
        </p:txBody>
      </p:sp>
      <p:sp>
        <p:nvSpPr>
          <p:cNvPr id="4" name="Title 3"/>
          <p:cNvSpPr>
            <a:spLocks noGrp="1"/>
          </p:cNvSpPr>
          <p:nvPr>
            <p:ph type="title"/>
          </p:nvPr>
        </p:nvSpPr>
        <p:spPr>
          <a:xfrm>
            <a:off x="152400" y="1066800"/>
            <a:ext cx="8229600" cy="914400"/>
          </a:xfrm>
        </p:spPr>
        <p:txBody>
          <a:bodyPr/>
          <a:lstStyle/>
          <a:p>
            <a:r>
              <a:rPr lang="en-US" dirty="0" smtClean="0">
                <a:effectLst/>
              </a:rPr>
              <a:t>Historic Nature - Historic </a:t>
            </a:r>
            <a:r>
              <a:rPr lang="en-US" dirty="0">
                <a:effectLst/>
              </a:rPr>
              <a:t>Facilities </a:t>
            </a:r>
            <a:r>
              <a:rPr lang="en-US" dirty="0" smtClean="0">
                <a:solidFill>
                  <a:schemeClr val="accent2">
                    <a:lumMod val="40000"/>
                    <a:lumOff val="60000"/>
                  </a:schemeClr>
                </a:solidFill>
              </a:rPr>
              <a:t>:</a:t>
            </a:r>
            <a:endParaRPr lang="en-US" dirty="0">
              <a:solidFill>
                <a:schemeClr val="accent2">
                  <a:lumMod val="40000"/>
                  <a:lumOff val="60000"/>
                </a:schemeClr>
              </a:solidFill>
            </a:endParaRPr>
          </a:p>
        </p:txBody>
      </p:sp>
    </p:spTree>
    <p:extLst>
      <p:ext uri="{BB962C8B-B14F-4D97-AF65-F5344CB8AC3E}">
        <p14:creationId xmlns:p14="http://schemas.microsoft.com/office/powerpoint/2010/main" val="1768561430"/>
      </p:ext>
    </p:extLst>
  </p:cSld>
  <p:clrMapOvr>
    <a:masterClrMapping/>
  </p:clrMapOvr>
  <p:transition>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42875" y="1447800"/>
            <a:ext cx="8991600" cy="5257800"/>
          </a:xfrm>
          <a:ln>
            <a:noFill/>
          </a:ln>
        </p:spPr>
        <p:txBody>
          <a:bodyPr/>
          <a:lstStyle/>
          <a:p>
            <a:pPr>
              <a:buFont typeface="Wingdings" panose="05000000000000000000" pitchFamily="2" charset="2"/>
              <a:buChar char="§"/>
            </a:pPr>
            <a:endParaRPr lang="en-US" dirty="0"/>
          </a:p>
          <a:p>
            <a:pPr>
              <a:buFont typeface="Wingdings" panose="05000000000000000000" pitchFamily="2" charset="2"/>
              <a:buChar char="§"/>
            </a:pPr>
            <a:endParaRPr lang="en-US" sz="2000" dirty="0"/>
          </a:p>
          <a:p>
            <a:pPr lvl="1">
              <a:buFont typeface="Wingdings" panose="05000000000000000000" pitchFamily="2" charset="2"/>
              <a:buChar char="§"/>
            </a:pPr>
            <a:r>
              <a:rPr lang="en-US" sz="2400" dirty="0"/>
              <a:t>Has the applicant provided documentation of the historic significance of the building?</a:t>
            </a:r>
            <a:endParaRPr lang="en-US" sz="2000" dirty="0"/>
          </a:p>
          <a:p>
            <a:pPr>
              <a:buFont typeface="Wingdings" panose="05000000000000000000" pitchFamily="2" charset="2"/>
              <a:buChar char="§"/>
            </a:pPr>
            <a:endParaRPr lang="en-US" sz="2000" dirty="0"/>
          </a:p>
          <a:p>
            <a:pPr lvl="1">
              <a:buFont typeface="Wingdings" panose="05000000000000000000" pitchFamily="2" charset="2"/>
              <a:buChar char="§"/>
            </a:pPr>
            <a:r>
              <a:rPr lang="en-US" sz="2400" dirty="0"/>
              <a:t>Would the historic significance of the structure be negatively impacted by the alterations applicant would have to make to provide accessibility?</a:t>
            </a:r>
            <a:endParaRPr lang="en-US" sz="2000" dirty="0"/>
          </a:p>
          <a:p>
            <a:pPr>
              <a:buFont typeface="Wingdings" panose="05000000000000000000" pitchFamily="2" charset="2"/>
              <a:buChar char="§"/>
            </a:pPr>
            <a:endParaRPr lang="en-US" sz="2000" dirty="0"/>
          </a:p>
          <a:p>
            <a:pPr>
              <a:buFont typeface="Wingdings" panose="05000000000000000000" pitchFamily="2" charset="2"/>
              <a:buChar char="§"/>
            </a:pPr>
            <a:r>
              <a:rPr lang="en-US" dirty="0"/>
              <a:t>Can be combined with Technical Infeasibility or Economic Hardship</a:t>
            </a:r>
            <a:endParaRPr lang="en-US" sz="2000" dirty="0"/>
          </a:p>
          <a:p>
            <a:pPr lvl="1">
              <a:buFont typeface="Wingdings" panose="05000000000000000000" pitchFamily="2" charset="2"/>
              <a:buChar char="§"/>
            </a:pPr>
            <a:endParaRPr lang="en-US" sz="2000" dirty="0"/>
          </a:p>
          <a:p>
            <a:pPr marL="0" lvl="0" indent="0">
              <a:buNone/>
            </a:pPr>
            <a:r>
              <a:rPr lang="en-US" dirty="0"/>
              <a:t> </a:t>
            </a:r>
          </a:p>
          <a:p>
            <a:pPr lvl="1"/>
            <a:endParaRPr lang="en-US" dirty="0"/>
          </a:p>
        </p:txBody>
      </p:sp>
      <p:sp>
        <p:nvSpPr>
          <p:cNvPr id="3" name="Slide Number Placeholder 2"/>
          <p:cNvSpPr>
            <a:spLocks noGrp="1"/>
          </p:cNvSpPr>
          <p:nvPr>
            <p:ph type="sldNum" sz="quarter" idx="12"/>
          </p:nvPr>
        </p:nvSpPr>
        <p:spPr/>
        <p:txBody>
          <a:bodyPr/>
          <a:lstStyle/>
          <a:p>
            <a:pPr>
              <a:defRPr/>
            </a:pPr>
            <a:fld id="{E9BE4344-F05B-4978-8C37-ED610F48B2FA}" type="slidenum">
              <a:rPr lang="en-US" smtClean="0"/>
              <a:pPr>
                <a:defRPr/>
              </a:pPr>
              <a:t>7</a:t>
            </a:fld>
            <a:endParaRPr lang="en-US"/>
          </a:p>
        </p:txBody>
      </p:sp>
      <p:sp>
        <p:nvSpPr>
          <p:cNvPr id="4" name="Title 3"/>
          <p:cNvSpPr>
            <a:spLocks noGrp="1"/>
          </p:cNvSpPr>
          <p:nvPr>
            <p:ph type="title"/>
          </p:nvPr>
        </p:nvSpPr>
        <p:spPr>
          <a:xfrm>
            <a:off x="152400" y="1066800"/>
            <a:ext cx="8229600" cy="914400"/>
          </a:xfrm>
        </p:spPr>
        <p:txBody>
          <a:bodyPr/>
          <a:lstStyle/>
          <a:p>
            <a:r>
              <a:rPr lang="en-US" dirty="0">
                <a:effectLst/>
              </a:rPr>
              <a:t>Historic Nature </a:t>
            </a:r>
            <a:r>
              <a:rPr lang="en-US" dirty="0" smtClean="0">
                <a:solidFill>
                  <a:schemeClr val="accent2">
                    <a:lumMod val="40000"/>
                    <a:lumOff val="60000"/>
                  </a:schemeClr>
                </a:solidFill>
              </a:rPr>
              <a:t>:</a:t>
            </a:r>
            <a:endParaRPr lang="en-US" dirty="0">
              <a:solidFill>
                <a:schemeClr val="accent2">
                  <a:lumMod val="40000"/>
                  <a:lumOff val="60000"/>
                </a:schemeClr>
              </a:solidFill>
            </a:endParaRPr>
          </a:p>
        </p:txBody>
      </p:sp>
    </p:spTree>
    <p:extLst>
      <p:ext uri="{BB962C8B-B14F-4D97-AF65-F5344CB8AC3E}">
        <p14:creationId xmlns:p14="http://schemas.microsoft.com/office/powerpoint/2010/main" val="3543585784"/>
      </p:ext>
    </p:extLst>
  </p:cSld>
  <p:clrMapOvr>
    <a:masterClrMapping/>
  </p:clrMapOvr>
  <p:transition>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42875" y="1447800"/>
            <a:ext cx="8991600" cy="5257800"/>
          </a:xfrm>
          <a:ln>
            <a:noFill/>
          </a:ln>
        </p:spPr>
        <p:txBody>
          <a:bodyPr/>
          <a:lstStyle/>
          <a:p>
            <a:pPr>
              <a:buFont typeface="Wingdings" panose="05000000000000000000" pitchFamily="2" charset="2"/>
              <a:buChar char="§"/>
            </a:pPr>
            <a:endParaRPr lang="en-US" dirty="0"/>
          </a:p>
          <a:p>
            <a:pPr>
              <a:buFont typeface="Wingdings" panose="05000000000000000000" pitchFamily="2" charset="2"/>
              <a:buChar char="§"/>
            </a:pPr>
            <a:endParaRPr lang="en-US" sz="2000" dirty="0"/>
          </a:p>
          <a:p>
            <a:pPr>
              <a:buFont typeface="Wingdings" panose="05000000000000000000" pitchFamily="2" charset="2"/>
              <a:buChar char="§"/>
            </a:pPr>
            <a:r>
              <a:rPr lang="en-US" sz="2800" i="1" u="sng" dirty="0"/>
              <a:t>Determination:</a:t>
            </a:r>
            <a:r>
              <a:rPr lang="en-US" dirty="0"/>
              <a:t>  requires a site-specific assessment of constraints or complications that prohibit compliance.  </a:t>
            </a:r>
            <a:endParaRPr lang="en-US" dirty="0" smtClean="0"/>
          </a:p>
          <a:p>
            <a:pPr>
              <a:buFont typeface="Wingdings" panose="05000000000000000000" pitchFamily="2" charset="2"/>
              <a:buChar char="§"/>
            </a:pPr>
            <a:endParaRPr lang="en-US" dirty="0"/>
          </a:p>
          <a:p>
            <a:pPr>
              <a:buFont typeface="Wingdings" panose="05000000000000000000" pitchFamily="2" charset="2"/>
              <a:buChar char="§"/>
            </a:pPr>
            <a:r>
              <a:rPr lang="en-US" dirty="0" smtClean="0"/>
              <a:t>Examples </a:t>
            </a:r>
            <a:r>
              <a:rPr lang="en-US" dirty="0"/>
              <a:t>include work that impact a facility’s structural frame or that would conflict with applicable codes or building requirements.</a:t>
            </a:r>
            <a:endParaRPr lang="en-US" sz="3200" dirty="0"/>
          </a:p>
          <a:p>
            <a:pPr lvl="1">
              <a:buFont typeface="Wingdings" panose="05000000000000000000" pitchFamily="2" charset="2"/>
              <a:buChar char="§"/>
            </a:pPr>
            <a:endParaRPr lang="en-US" sz="2000" dirty="0"/>
          </a:p>
          <a:p>
            <a:pPr marL="0" lvl="0" indent="0">
              <a:buNone/>
            </a:pPr>
            <a:r>
              <a:rPr lang="en-US" dirty="0"/>
              <a:t> </a:t>
            </a:r>
          </a:p>
          <a:p>
            <a:pPr lvl="1"/>
            <a:endParaRPr lang="en-US" dirty="0"/>
          </a:p>
        </p:txBody>
      </p:sp>
      <p:sp>
        <p:nvSpPr>
          <p:cNvPr id="3" name="Slide Number Placeholder 2"/>
          <p:cNvSpPr>
            <a:spLocks noGrp="1"/>
          </p:cNvSpPr>
          <p:nvPr>
            <p:ph type="sldNum" sz="quarter" idx="12"/>
          </p:nvPr>
        </p:nvSpPr>
        <p:spPr/>
        <p:txBody>
          <a:bodyPr/>
          <a:lstStyle/>
          <a:p>
            <a:pPr>
              <a:defRPr/>
            </a:pPr>
            <a:fld id="{E9BE4344-F05B-4978-8C37-ED610F48B2FA}" type="slidenum">
              <a:rPr lang="en-US" smtClean="0"/>
              <a:pPr>
                <a:defRPr/>
              </a:pPr>
              <a:t>8</a:t>
            </a:fld>
            <a:endParaRPr lang="en-US"/>
          </a:p>
        </p:txBody>
      </p:sp>
      <p:sp>
        <p:nvSpPr>
          <p:cNvPr id="4" name="Title 3"/>
          <p:cNvSpPr>
            <a:spLocks noGrp="1"/>
          </p:cNvSpPr>
          <p:nvPr>
            <p:ph type="title"/>
          </p:nvPr>
        </p:nvSpPr>
        <p:spPr>
          <a:xfrm>
            <a:off x="152400" y="1066800"/>
            <a:ext cx="8229600" cy="914400"/>
          </a:xfrm>
        </p:spPr>
        <p:txBody>
          <a:bodyPr/>
          <a:lstStyle/>
          <a:p>
            <a:r>
              <a:rPr lang="en-US" dirty="0">
                <a:effectLst/>
              </a:rPr>
              <a:t>Technical Infeasibility</a:t>
            </a:r>
            <a:r>
              <a:rPr lang="en-US" dirty="0" smtClean="0">
                <a:solidFill>
                  <a:schemeClr val="accent2">
                    <a:lumMod val="40000"/>
                    <a:lumOff val="60000"/>
                  </a:schemeClr>
                </a:solidFill>
              </a:rPr>
              <a:t>:</a:t>
            </a:r>
            <a:endParaRPr lang="en-US" dirty="0">
              <a:solidFill>
                <a:schemeClr val="accent2">
                  <a:lumMod val="40000"/>
                  <a:lumOff val="60000"/>
                </a:schemeClr>
              </a:solidFill>
            </a:endParaRPr>
          </a:p>
        </p:txBody>
      </p:sp>
    </p:spTree>
    <p:extLst>
      <p:ext uri="{BB962C8B-B14F-4D97-AF65-F5344CB8AC3E}">
        <p14:creationId xmlns:p14="http://schemas.microsoft.com/office/powerpoint/2010/main" val="2309917584"/>
      </p:ext>
    </p:extLst>
  </p:cSld>
  <p:clrMapOvr>
    <a:masterClrMapping/>
  </p:clrMapOvr>
  <p:transition>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42875" y="1447800"/>
            <a:ext cx="8991600" cy="5257800"/>
          </a:xfrm>
          <a:ln>
            <a:noFill/>
          </a:ln>
        </p:spPr>
        <p:txBody>
          <a:bodyPr/>
          <a:lstStyle/>
          <a:p>
            <a:pPr>
              <a:buFont typeface="Wingdings" panose="05000000000000000000" pitchFamily="2" charset="2"/>
              <a:buChar char="§"/>
            </a:pPr>
            <a:endParaRPr lang="en-US" dirty="0"/>
          </a:p>
          <a:p>
            <a:pPr>
              <a:buFont typeface="Wingdings" panose="05000000000000000000" pitchFamily="2" charset="2"/>
              <a:buChar char="§"/>
            </a:pPr>
            <a:endParaRPr lang="en-US" sz="2000" dirty="0"/>
          </a:p>
          <a:p>
            <a:pPr lvl="1">
              <a:buFont typeface="Wingdings" panose="05000000000000000000" pitchFamily="2" charset="2"/>
              <a:buChar char="§"/>
            </a:pPr>
            <a:r>
              <a:rPr lang="en-US" sz="2400" dirty="0" smtClean="0"/>
              <a:t>Is </a:t>
            </a:r>
            <a:r>
              <a:rPr lang="en-US" sz="2400" dirty="0"/>
              <a:t>the structure built in a way that would otherwise place unnecessary, unreasonable, or extreme hardship on the applicant, if they were required to provide accessibility?</a:t>
            </a:r>
            <a:endParaRPr lang="en-US" sz="2000" dirty="0"/>
          </a:p>
          <a:p>
            <a:pPr>
              <a:buFont typeface="Wingdings" panose="05000000000000000000" pitchFamily="2" charset="2"/>
              <a:buChar char="§"/>
            </a:pPr>
            <a:endParaRPr lang="en-US" sz="2000" dirty="0"/>
          </a:p>
          <a:p>
            <a:pPr lvl="2">
              <a:buFont typeface="Wingdings" panose="05000000000000000000" pitchFamily="2" charset="2"/>
              <a:buChar char="§"/>
            </a:pPr>
            <a:r>
              <a:rPr lang="en-US" dirty="0"/>
              <a:t>Has the applicant provided comments from a licensed design professional?</a:t>
            </a:r>
            <a:endParaRPr lang="en-US" sz="1800" dirty="0"/>
          </a:p>
          <a:p>
            <a:pPr>
              <a:buFont typeface="Wingdings" panose="05000000000000000000" pitchFamily="2" charset="2"/>
              <a:buChar char="§"/>
            </a:pPr>
            <a:endParaRPr lang="en-US" sz="2000" dirty="0"/>
          </a:p>
          <a:p>
            <a:pPr lvl="2">
              <a:buFont typeface="Wingdings" panose="05000000000000000000" pitchFamily="2" charset="2"/>
              <a:buChar char="§"/>
            </a:pPr>
            <a:r>
              <a:rPr lang="en-US" dirty="0"/>
              <a:t>Would have to rebuild, demolish, encroach on property lines, etc.</a:t>
            </a:r>
            <a:endParaRPr lang="en-US" sz="3600" dirty="0"/>
          </a:p>
          <a:p>
            <a:pPr lvl="0">
              <a:buFont typeface="Wingdings" panose="05000000000000000000" pitchFamily="2" charset="2"/>
              <a:buChar char="§"/>
            </a:pPr>
            <a:endParaRPr lang="en-US" dirty="0"/>
          </a:p>
          <a:p>
            <a:pPr lvl="1">
              <a:buFont typeface="Wingdings" panose="05000000000000000000" pitchFamily="2" charset="2"/>
              <a:buChar char="§"/>
            </a:pPr>
            <a:endParaRPr lang="en-US" dirty="0"/>
          </a:p>
        </p:txBody>
      </p:sp>
      <p:sp>
        <p:nvSpPr>
          <p:cNvPr id="3" name="Slide Number Placeholder 2"/>
          <p:cNvSpPr>
            <a:spLocks noGrp="1"/>
          </p:cNvSpPr>
          <p:nvPr>
            <p:ph type="sldNum" sz="quarter" idx="12"/>
          </p:nvPr>
        </p:nvSpPr>
        <p:spPr/>
        <p:txBody>
          <a:bodyPr/>
          <a:lstStyle/>
          <a:p>
            <a:pPr>
              <a:defRPr/>
            </a:pPr>
            <a:fld id="{E9BE4344-F05B-4978-8C37-ED610F48B2FA}" type="slidenum">
              <a:rPr lang="en-US" smtClean="0"/>
              <a:pPr>
                <a:defRPr/>
              </a:pPr>
              <a:t>9</a:t>
            </a:fld>
            <a:endParaRPr lang="en-US"/>
          </a:p>
        </p:txBody>
      </p:sp>
      <p:sp>
        <p:nvSpPr>
          <p:cNvPr id="4" name="Title 3"/>
          <p:cNvSpPr>
            <a:spLocks noGrp="1"/>
          </p:cNvSpPr>
          <p:nvPr>
            <p:ph type="title"/>
          </p:nvPr>
        </p:nvSpPr>
        <p:spPr>
          <a:xfrm>
            <a:off x="152400" y="1066800"/>
            <a:ext cx="8229600" cy="914400"/>
          </a:xfrm>
        </p:spPr>
        <p:txBody>
          <a:bodyPr/>
          <a:lstStyle/>
          <a:p>
            <a:r>
              <a:rPr lang="en-US" dirty="0">
                <a:effectLst/>
              </a:rPr>
              <a:t>Technical </a:t>
            </a:r>
            <a:r>
              <a:rPr lang="en-US" dirty="0" smtClean="0">
                <a:effectLst/>
              </a:rPr>
              <a:t>Infeasibility cont.</a:t>
            </a:r>
            <a:r>
              <a:rPr lang="en-US" dirty="0" smtClean="0">
                <a:solidFill>
                  <a:schemeClr val="accent2">
                    <a:lumMod val="40000"/>
                    <a:lumOff val="60000"/>
                  </a:schemeClr>
                </a:solidFill>
              </a:rPr>
              <a:t>:</a:t>
            </a:r>
            <a:endParaRPr lang="en-US" dirty="0">
              <a:solidFill>
                <a:schemeClr val="accent2">
                  <a:lumMod val="40000"/>
                  <a:lumOff val="60000"/>
                </a:schemeClr>
              </a:solidFill>
            </a:endParaRPr>
          </a:p>
        </p:txBody>
      </p:sp>
    </p:spTree>
    <p:extLst>
      <p:ext uri="{BB962C8B-B14F-4D97-AF65-F5344CB8AC3E}">
        <p14:creationId xmlns:p14="http://schemas.microsoft.com/office/powerpoint/2010/main" val="1580760489"/>
      </p:ext>
    </p:extLst>
  </p:cSld>
  <p:clrMapOvr>
    <a:masterClrMapping/>
  </p:clrMapOvr>
  <p:transition>
    <p:fade/>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10"/>
  <p:tag name="MMPROD_UIDATA" val="&lt;database version=&quot;8.0&quot;&gt;&lt;object type=&quot;1&quot; unique_id=&quot;10001&quot;&gt;&lt;object type=&quot;2&quot; unique_id=&quot;20330&quot;&gt;&lt;object type=&quot;3&quot; unique_id=&quot;20331&quot;&gt;&lt;property id=&quot;20148&quot; value=&quot;5&quot;/&gt;&lt;property id=&quot;20300&quot; value=&quot;Slide 1&quot;/&gt;&lt;property id=&quot;20307&quot; value=&quot;261&quot;/&gt;&lt;/object&gt;&lt;object type=&quot;3&quot; unique_id=&quot;20332&quot;&gt;&lt;property id=&quot;20148&quot; value=&quot;5&quot;/&gt;&lt;property id=&quot;20300&quot; value=&quot;Slide 2&quot;/&gt;&lt;property id=&quot;20307&quot; value=&quot;342&quot;/&gt;&lt;/object&gt;&lt;object type=&quot;3&quot; unique_id=&quot;22480&quot;&gt;&lt;property id=&quot;20148&quot; value=&quot;5&quot;/&gt;&lt;property id=&quot;20300&quot; value=&quot;Slide 32 - &amp;quot;Effective Dates&amp;quot;&quot;/&gt;&lt;property id=&quot;20307&quot; value=&quot;426&quot;/&gt;&lt;/object&gt;&lt;object type=&quot;3&quot; unique_id=&quot;22484&quot;&gt;&lt;property id=&quot;20148&quot; value=&quot;5&quot;/&gt;&lt;property id=&quot;20300&quot; value=&quot;Slide 33&quot;/&gt;&lt;property id=&quot;20307&quot; value=&quot;430&quot;/&gt;&lt;/object&gt;&lt;object type=&quot;3&quot; unique_id=&quot;23668&quot;&gt;&lt;property id=&quot;20148&quot; value=&quot;5&quot;/&gt;&lt;property id=&quot;20300&quot; value=&quot;Slide 17&quot;/&gt;&lt;property id=&quot;20307&quot; value=&quot;437&quot;/&gt;&lt;/object&gt;&lt;object type=&quot;3&quot; unique_id=&quot;24733&quot;&gt;&lt;property id=&quot;20148&quot; value=&quot;5&quot;/&gt;&lt;property id=&quot;20300&quot; value=&quot;Slide 31&quot;/&gt;&lt;property id=&quot;20307&quot; value=&quot;453&quot;/&gt;&lt;/object&gt;&lt;object type=&quot;3&quot; unique_id=&quot;28573&quot;&gt;&lt;property id=&quot;20148&quot; value=&quot;5&quot;/&gt;&lt;property id=&quot;20300&quot; value=&quot;Slide 26&quot;/&gt;&lt;property id=&quot;20307&quot; value=&quot;480&quot;/&gt;&lt;/object&gt;&lt;object type=&quot;3&quot; unique_id=&quot;29753&quot;&gt;&lt;property id=&quot;20148&quot; value=&quot;5&quot;/&gt;&lt;property id=&quot;20300&quot; value=&quot;Slide 4 - &amp;quot;Florida Building Commission&amp;quot;&quot;/&gt;&lt;property id=&quot;20307&quot; value=&quot;483&quot;/&gt;&lt;/object&gt;&lt;object type=&quot;3&quot; unique_id=&quot;29754&quot;&gt;&lt;property id=&quot;20148&quot; value=&quot;5&quot;/&gt;&lt;property id=&quot;20300&quot; value=&quot;Slide 7&quot;/&gt;&lt;property id=&quot;20307&quot; value=&quot;484&quot;/&gt;&lt;/object&gt;&lt;object type=&quot;3&quot; unique_id=&quot;29755&quot;&gt;&lt;property id=&quot;20148&quot; value=&quot;5&quot;/&gt;&lt;property id=&quot;20300&quot; value=&quot;Slide 8&quot;/&gt;&lt;property id=&quot;20307&quot; value=&quot;485&quot;/&gt;&lt;/object&gt;&lt;object type=&quot;3&quot; unique_id=&quot;29757&quot;&gt;&lt;property id=&quot;20148&quot; value=&quot;5&quot;/&gt;&lt;property id=&quot;20300&quot; value=&quot;Slide 10&quot;/&gt;&lt;property id=&quot;20307&quot; value=&quot;487&quot;/&gt;&lt;/object&gt;&lt;object type=&quot;3&quot; unique_id=&quot;29758&quot;&gt;&lt;property id=&quot;20148&quot; value=&quot;5&quot;/&gt;&lt;property id=&quot;20300&quot; value=&quot;Slide 11&quot;/&gt;&lt;property id=&quot;20307&quot; value=&quot;488&quot;/&gt;&lt;/object&gt;&lt;object type=&quot;3&quot; unique_id=&quot;29762&quot;&gt;&lt;property id=&quot;20148&quot; value=&quot;5&quot;/&gt;&lt;property id=&quot;20300&quot; value=&quot;Slide 13 - &amp;quot;Florida’s Product Approval System&amp;quot;&quot;/&gt;&lt;property id=&quot;20307&quot; value=&quot;492&quot;/&gt;&lt;/object&gt;&lt;object type=&quot;3&quot; unique_id=&quot;29764&quot;&gt;&lt;property id=&quot;20148&quot; value=&quot;5&quot;/&gt;&lt;property id=&quot;20300&quot; value=&quot;Slide 23 - &amp;quot;2015 Legislative Session&amp;quot;&quot;/&gt;&lt;property id=&quot;20307&quot; value=&quot;494&quot;/&gt;&lt;/object&gt;&lt;object type=&quot;3&quot; unique_id=&quot;30269&quot;&gt;&lt;property id=&quot;20148&quot; value=&quot;5&quot;/&gt;&lt;property id=&quot;20300&quot; value=&quot;Slide 5&quot;/&gt;&lt;property id=&quot;20307&quot; value=&quot;507&quot;/&gt;&lt;/object&gt;&lt;object type=&quot;3&quot; unique_id=&quot;30270&quot;&gt;&lt;property id=&quot;20148&quot; value=&quot;5&quot;/&gt;&lt;property id=&quot;20300&quot; value=&quot;Slide 12&quot;/&gt;&lt;property id=&quot;20307&quot; value=&quot;505&quot;/&gt;&lt;/object&gt;&lt;object type=&quot;3&quot; unique_id=&quot;30861&quot;&gt;&lt;property id=&quot;20148&quot; value=&quot;5&quot;/&gt;&lt;property id=&quot;20300&quot; value=&quot;Slide 25 - &amp;quot;Code development&amp;quot;&quot;/&gt;&lt;property id=&quot;20307&quot; value=&quot;508&quot;/&gt;&lt;/object&gt;&lt;object type=&quot;3&quot; unique_id=&quot;32065&quot;&gt;&lt;property id=&quot;20148&quot; value=&quot;5&quot;/&gt;&lt;property id=&quot;20300&quot; value=&quot;Slide 14 - &amp;quot;Product Approval Summary&amp;quot;&quot;/&gt;&lt;property id=&quot;20307&quot; value=&quot;511&quot;/&gt;&lt;/object&gt;&lt;object type=&quot;3&quot; unique_id=&quot;32507&quot;&gt;&lt;property id=&quot;20148&quot; value=&quot;5&quot;/&gt;&lt;property id=&quot;20300&quot; value=&quot;Slide 18&quot;/&gt;&lt;property id=&quot;20307&quot; value=&quot;513&quot;/&gt;&lt;/object&gt;&lt;object type=&quot;3&quot; unique_id=&quot;33135&quot;&gt;&lt;property id=&quot;20148&quot; value=&quot;5&quot;/&gt;&lt;property id=&quot;20300&quot; value=&quot;Slide 27 - &amp;quot;Primary Code Development Phase: &amp;quot;&quot;/&gt;&lt;property id=&quot;20307&quot; value=&quot;515&quot;/&gt;&lt;/object&gt;&lt;object type=&quot;3&quot; unique_id=&quot;33136&quot;&gt;&lt;property id=&quot;20148&quot; value=&quot;5&quot;/&gt;&lt;property id=&quot;20300&quot; value=&quot;Slide 28 - &amp;quot;Glitch Correction Phase:&amp;quot;&quot;/&gt;&lt;property id=&quot;20307&quot; value=&quot;516&quot;/&gt;&lt;/object&gt;&lt;object type=&quot;3&quot; unique_id=&quot;33137&quot;&gt;&lt;property id=&quot;20148&quot; value=&quot;5&quot;/&gt;&lt;property id=&quot;20300&quot; value=&quot;Slide 29 - &amp;quot;Commission Upcoming Meetings&amp;quot;&quot;/&gt;&lt;property id=&quot;20307&quot; value=&quot;517&quot;/&gt;&lt;/object&gt;&lt;object type=&quot;3&quot; unique_id=&quot;33138&quot;&gt;&lt;property id=&quot;20148&quot; value=&quot;5&quot;/&gt;&lt;property id=&quot;20300&quot; value=&quot;Slide 30 - &amp;quot;Commission Research&amp;quot;&quot;/&gt;&lt;property id=&quot;20307&quot; value=&quot;518&quot;/&gt;&lt;/object&gt;&lt;object type=&quot;3&quot; unique_id=&quot;33872&quot;&gt;&lt;property id=&quot;20148&quot; value=&quot;5&quot;/&gt;&lt;property id=&quot;20300&quot; value=&quot;Slide 3&quot;/&gt;&lt;property id=&quot;20307&quot; value=&quot;522&quot;/&gt;&lt;/object&gt;&lt;object type=&quot;3&quot; unique_id=&quot;33873&quot;&gt;&lt;property id=&quot;20148&quot; value=&quot;5&quot;/&gt;&lt;property id=&quot;20300&quot; value=&quot;Slide 6 - &amp;quot;www.floridabuilding.org&amp;quot;&quot;/&gt;&lt;property id=&quot;20307&quot; value=&quot;521&quot;/&gt;&lt;/object&gt;&lt;object type=&quot;3&quot; unique_id=&quot;33874&quot;&gt;&lt;property id=&quot;20148&quot; value=&quot;5&quot;/&gt;&lt;property id=&quot;20300&quot; value=&quot;Slide 9 - &amp;quot;Commission Organization&amp;quot;&quot;/&gt;&lt;property id=&quot;20307&quot; value=&quot;523&quot;/&gt;&lt;/object&gt;&lt;object type=&quot;3&quot; unique_id=&quot;34163&quot;&gt;&lt;property id=&quot;20148&quot; value=&quot;5&quot;/&gt;&lt;property id=&quot;20300&quot; value=&quot;Slide 16&quot;/&gt;&lt;property id=&quot;20307&quot; value=&quot;524&quot;/&gt;&lt;/object&gt;&lt;object type=&quot;3&quot; unique_id=&quot;34825&quot;&gt;&lt;property id=&quot;20148&quot; value=&quot;5&quot;/&gt;&lt;property id=&quot;20300&quot; value=&quot;Slide 15 - &amp;quot;Product Approval&amp;quot;&quot;/&gt;&lt;property id=&quot;20307&quot; value=&quot;525&quot;/&gt;&lt;/object&gt;&lt;object type=&quot;3&quot; unique_id=&quot;35874&quot;&gt;&lt;property id=&quot;20148&quot; value=&quot;5&quot;/&gt;&lt;property id=&quot;20300&quot; value=&quot;Slide 19 - &amp;quot;Code Availability&amp;quot;&quot;/&gt;&lt;property id=&quot;20307&quot; value=&quot;527&quot;/&gt;&lt;/object&gt;&lt;object type=&quot;3&quot; unique_id=&quot;35875&quot;&gt;&lt;property id=&quot;20148&quot; value=&quot;5&quot;/&gt;&lt;property id=&quot;20300&quot; value=&quot;Slide 20 - &amp;quot;Visible Changes&amp;quot;&quot;/&gt;&lt;property id=&quot;20307&quot; value=&quot;528&quot;/&gt;&lt;/object&gt;&lt;object type=&quot;3&quot; unique_id=&quot;35876&quot;&gt;&lt;property id=&quot;20148&quot; value=&quot;5&quot;/&gt;&lt;property id=&quot;20300&quot; value=&quot;Slide 21 - &amp;quot;Visible Changes cont.&amp;quot;&quot;/&gt;&lt;property id=&quot;20307&quot; value=&quot;529&quot;/&gt;&lt;/object&gt;&lt;object type=&quot;3&quot; unique_id=&quot;35877&quot;&gt;&lt;property id=&quot;20148&quot; value=&quot;5&quot;/&gt;&lt;property id=&quot;20300&quot; value=&quot;Slide 22&quot;/&gt;&lt;property id=&quot;20307&quot; value=&quot;530&quot;/&gt;&lt;/object&gt;&lt;object type=&quot;3&quot; unique_id=&quot;35878&quot;&gt;&lt;property id=&quot;20148&quot; value=&quot;5&quot;/&gt;&lt;property id=&quot;20300&quot; value=&quot;Slide 24&quot;/&gt;&lt;property id=&quot;20307&quot; value=&quot;531&quot;/&gt;&lt;/object&gt;&lt;/object&gt;&lt;object type=&quot;8&quot; unique_id=&quot;20414&quot;&gt;&lt;/object&gt;&lt;/object&gt;&lt;/database&gt;"/>
  <p:tag name="SECTOMILLISECCONVERTED" val="1"/>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Waveform">
  <a:themeElements>
    <a:clrScheme name="Custom 3">
      <a:dk1>
        <a:sysClr val="windowText" lastClr="000000"/>
      </a:dk1>
      <a:lt1>
        <a:sysClr val="window" lastClr="FFFFFF"/>
      </a:lt1>
      <a:dk2>
        <a:srgbClr val="073E87"/>
      </a:dk2>
      <a:lt2>
        <a:srgbClr val="C6E7FC"/>
      </a:lt2>
      <a:accent1>
        <a:srgbClr val="31B6FD"/>
      </a:accent1>
      <a:accent2>
        <a:srgbClr val="05436A"/>
      </a:accent2>
      <a:accent3>
        <a:srgbClr val="C6E7FC"/>
      </a:accent3>
      <a:accent4>
        <a:srgbClr val="5BBAF6"/>
      </a:accent4>
      <a:accent5>
        <a:srgbClr val="F5C040"/>
      </a:accent5>
      <a:accent6>
        <a:srgbClr val="05E0DB"/>
      </a:accent6>
      <a:hlink>
        <a:srgbClr val="0080FF"/>
      </a:hlink>
      <a:folHlink>
        <a:srgbClr val="5EAEFF"/>
      </a:folHlink>
    </a:clrScheme>
    <a:fontScheme name="Waveform">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aveform">
      <a:fillStyleLst>
        <a:solidFill>
          <a:schemeClr val="phClr"/>
        </a:solidFill>
        <a:gradFill rotWithShape="1">
          <a:gsLst>
            <a:gs pos="0">
              <a:schemeClr val="phClr">
                <a:tint val="0"/>
              </a:schemeClr>
            </a:gs>
            <a:gs pos="44000">
              <a:schemeClr val="phClr">
                <a:tint val="60000"/>
                <a:satMod val="120000"/>
              </a:schemeClr>
            </a:gs>
            <a:gs pos="100000">
              <a:schemeClr val="phClr">
                <a:tint val="90000"/>
                <a:alpha val="100000"/>
                <a:lumMod val="90000"/>
              </a:schemeClr>
            </a:gs>
          </a:gsLst>
          <a:lin ang="5400000" scaled="0"/>
        </a:gradFill>
        <a:gradFill rotWithShape="1">
          <a:gsLst>
            <a:gs pos="0">
              <a:schemeClr val="phClr">
                <a:tint val="96000"/>
                <a:satMod val="120000"/>
                <a:lumMod val="120000"/>
              </a:schemeClr>
            </a:gs>
            <a:gs pos="100000">
              <a:schemeClr val="phClr">
                <a:shade val="89000"/>
                <a:lumMod val="90000"/>
              </a:schemeClr>
            </a:gs>
          </a:gsLst>
          <a:lin ang="5400000" scaled="0"/>
        </a:gradFill>
      </a:fillStyleLst>
      <a:lnStyleLst>
        <a:ln w="9525" cap="flat" cmpd="sng" algn="ctr">
          <a:solidFill>
            <a:schemeClr val="phClr"/>
          </a:solidFill>
          <a:prstDash val="solid"/>
        </a:ln>
        <a:ln w="15875" cap="flat" cmpd="sng" algn="ctr">
          <a:solidFill>
            <a:schemeClr val="phClr">
              <a:shade val="75000"/>
              <a:lumMod val="80000"/>
            </a:schemeClr>
          </a:solidFill>
          <a:prstDash val="solid"/>
        </a:ln>
        <a:ln w="25400" cap="flat" cmpd="sng" algn="ctr">
          <a:solidFill>
            <a:schemeClr val="phClr"/>
          </a:solidFill>
          <a:prstDash val="solid"/>
        </a:ln>
      </a:lnStyleLst>
      <a:effectStyleLst>
        <a:effectStyle>
          <a:effectLst/>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contourW="19050" prstMaterial="flat">
            <a:bevelT w="63500" h="63500"/>
            <a:contourClr>
              <a:schemeClr val="phClr">
                <a:shade val="25000"/>
                <a:satMod val="180000"/>
              </a:schemeClr>
            </a:contourClr>
          </a:sp3d>
        </a:effectStyle>
      </a:effectStyleLst>
      <a:bgFillStyleLst>
        <a:solidFill>
          <a:schemeClr val="phClr"/>
        </a:solidFill>
        <a:gradFill rotWithShape="1">
          <a:gsLst>
            <a:gs pos="40000">
              <a:schemeClr val="phClr">
                <a:tint val="94000"/>
                <a:shade val="94000"/>
                <a:alpha val="100000"/>
                <a:satMod val="114000"/>
                <a:lumMod val="114000"/>
              </a:schemeClr>
            </a:gs>
            <a:gs pos="74000">
              <a:schemeClr val="phClr">
                <a:tint val="94000"/>
                <a:shade val="94000"/>
                <a:satMod val="128000"/>
                <a:lumMod val="100000"/>
              </a:schemeClr>
            </a:gs>
            <a:gs pos="100000">
              <a:schemeClr val="phClr">
                <a:tint val="98000"/>
                <a:shade val="100000"/>
                <a:hueMod val="98000"/>
                <a:satMod val="100000"/>
                <a:lumMod val="74000"/>
              </a:schemeClr>
            </a:gs>
          </a:gsLst>
          <a:path path="circle">
            <a:fillToRect l="20000" t="-40000" r="20000" b="140000"/>
          </a:path>
        </a:gradFill>
        <a:blipFill rotWithShape="1">
          <a:blip xmlns:r="http://schemas.openxmlformats.org/officeDocument/2006/relationships" r:embed="rId1">
            <a:duotone>
              <a:schemeClr val="phClr">
                <a:tint val="96000"/>
                <a:satMod val="130000"/>
                <a:lumMod val="50000"/>
              </a:schemeClr>
              <a:schemeClr val="phClr">
                <a:tint val="96000"/>
                <a:satMod val="114000"/>
                <a:lumMod val="114000"/>
              </a:schemeClr>
            </a:duotone>
          </a:blip>
          <a:stretch/>
        </a:blip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Waveform</Template>
  <TotalTime>18018</TotalTime>
  <Words>512</Words>
  <Application>Microsoft Office PowerPoint</Application>
  <PresentationFormat>On-screen Show (4:3)</PresentationFormat>
  <Paragraphs>128</Paragraphs>
  <Slides>15</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15</vt:i4>
      </vt:variant>
    </vt:vector>
  </HeadingPairs>
  <TitlesOfParts>
    <vt:vector size="22" baseType="lpstr">
      <vt:lpstr>Arial</vt:lpstr>
      <vt:lpstr>Wingdings</vt:lpstr>
      <vt:lpstr>Arial Black</vt:lpstr>
      <vt:lpstr>Candara</vt:lpstr>
      <vt:lpstr>Symbol</vt:lpstr>
      <vt:lpstr>Meiryo UI</vt:lpstr>
      <vt:lpstr>Waveform</vt:lpstr>
      <vt:lpstr>PowerPoint Presentation</vt:lpstr>
      <vt:lpstr>Florida Statutes 553.512 : </vt:lpstr>
      <vt:lpstr>Grounds for Approval:</vt:lpstr>
      <vt:lpstr>Economic Hardship /Disproportionality (20%) : </vt:lpstr>
      <vt:lpstr>Economic Hardship :</vt:lpstr>
      <vt:lpstr>Historic Nature - Historic Facilities :</vt:lpstr>
      <vt:lpstr>Historic Nature :</vt:lpstr>
      <vt:lpstr>Technical Infeasibility:</vt:lpstr>
      <vt:lpstr>Technical Infeasibility cont.:</vt:lpstr>
      <vt:lpstr>Format :</vt:lpstr>
      <vt:lpstr>Format cont:</vt:lpstr>
      <vt:lpstr>New format cont:</vt:lpstr>
      <vt:lpstr>Format cont:</vt:lpstr>
      <vt:lpstr>Meetings and Agendas</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codes</dc:creator>
  <cp:lastModifiedBy>Madani, Mo</cp:lastModifiedBy>
  <cp:revision>410</cp:revision>
  <cp:lastPrinted>2017-03-27T16:55:05Z</cp:lastPrinted>
  <dcterms:created xsi:type="dcterms:W3CDTF">2009-05-29T17:30:59Z</dcterms:created>
  <dcterms:modified xsi:type="dcterms:W3CDTF">2018-09-13T13:33:18Z</dcterms:modified>
</cp:coreProperties>
</file>